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61" r:id="rId3"/>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1" d="100"/>
          <a:sy n="51" d="100"/>
        </p:scale>
        <p:origin x="234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8" name="Group 17"/>
          <p:cNvGrpSpPr/>
          <p:nvPr/>
        </p:nvGrpSpPr>
        <p:grpSpPr>
          <a:xfrm>
            <a:off x="0" y="0"/>
            <a:ext cx="6858508" cy="9906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441450" y="2617136"/>
            <a:ext cx="3981650" cy="2189103"/>
          </a:xfrm>
        </p:spPr>
        <p:txBody>
          <a:bodyPr anchor="b">
            <a:noAutofit/>
          </a:bodyPr>
          <a:lstStyle>
            <a:lvl1pPr algn="ctr">
              <a:defRPr sz="36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441450" y="5197584"/>
            <a:ext cx="3981650" cy="1989940"/>
          </a:xfrm>
        </p:spPr>
        <p:txBody>
          <a:bodyPr anchor="t">
            <a:normAutofit/>
          </a:bodyPr>
          <a:lstStyle>
            <a:lvl1pPr marL="0" indent="0" algn="ctr">
              <a:buNone/>
              <a:defRPr sz="15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4549063" y="7301092"/>
            <a:ext cx="504957" cy="403578"/>
          </a:xfrm>
        </p:spPr>
        <p:txBody>
          <a:bodyPr/>
          <a:lstStyle/>
          <a:p>
            <a:fld id="{8A202CDF-E331-464F-A705-1832C16AA066}" type="datetimeFigureOut">
              <a:rPr kumimoji="1" lang="ja-JP" altLang="en-US" smtClean="0"/>
              <a:t>2020/12/6</a:t>
            </a:fld>
            <a:endParaRPr kumimoji="1" lang="ja-JP" altLang="en-US"/>
          </a:p>
        </p:txBody>
      </p:sp>
      <p:sp>
        <p:nvSpPr>
          <p:cNvPr id="5" name="Footer Placeholder 4"/>
          <p:cNvSpPr>
            <a:spLocks noGrp="1"/>
          </p:cNvSpPr>
          <p:nvPr>
            <p:ph type="ftr" sz="quarter" idx="11"/>
          </p:nvPr>
        </p:nvSpPr>
        <p:spPr>
          <a:xfrm>
            <a:off x="1441451" y="7301092"/>
            <a:ext cx="3048645" cy="403578"/>
          </a:xfrm>
        </p:spPr>
        <p:txBody>
          <a:bodyPr/>
          <a:lstStyle/>
          <a:p>
            <a:endParaRPr kumimoji="1" lang="ja-JP" altLang="en-US"/>
          </a:p>
        </p:txBody>
      </p:sp>
      <p:sp>
        <p:nvSpPr>
          <p:cNvPr id="6" name="Slide Number Placeholder 5"/>
          <p:cNvSpPr>
            <a:spLocks noGrp="1"/>
          </p:cNvSpPr>
          <p:nvPr>
            <p:ph type="sldNum" sz="quarter" idx="12"/>
          </p:nvPr>
        </p:nvSpPr>
        <p:spPr>
          <a:xfrm>
            <a:off x="5112988" y="7301092"/>
            <a:ext cx="310112" cy="403578"/>
          </a:xfrm>
        </p:spPr>
        <p:txBody>
          <a:bodyPr/>
          <a:lstStyle/>
          <a:p>
            <a:fld id="{BAFAD871-F99F-4954-92FC-C78CBF8FB8CA}" type="slidenum">
              <a:rPr kumimoji="1" lang="ja-JP" altLang="en-US" smtClean="0"/>
              <a:t>‹#›</a:t>
            </a:fld>
            <a:endParaRPr kumimoji="1" lang="ja-JP" altLang="en-US"/>
          </a:p>
        </p:txBody>
      </p:sp>
      <p:cxnSp>
        <p:nvCxnSpPr>
          <p:cNvPr id="15" name="Straight Connector 14"/>
          <p:cNvCxnSpPr/>
          <p:nvPr/>
        </p:nvCxnSpPr>
        <p:spPr>
          <a:xfrm>
            <a:off x="1514869" y="5014142"/>
            <a:ext cx="383481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6106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82649" y="6955599"/>
            <a:ext cx="5099051" cy="818622"/>
          </a:xfrm>
        </p:spPr>
        <p:txBody>
          <a:bodyPr anchor="b">
            <a:normAutofit/>
          </a:bodyPr>
          <a:lstStyle>
            <a:lvl1pPr algn="ctr">
              <a:defRPr sz="18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69695" y="1492015"/>
            <a:ext cx="5318612" cy="485516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2649" y="7774221"/>
            <a:ext cx="5099051" cy="71314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202CDF-E331-464F-A705-1832C16AA066}" type="datetimeFigureOut">
              <a:rPr kumimoji="1" lang="ja-JP" altLang="en-US" smtClean="0"/>
              <a:t>2020/12/6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spTree>
    <p:extLst>
      <p:ext uri="{BB962C8B-B14F-4D97-AF65-F5344CB8AC3E}">
        <p14:creationId xmlns:p14="http://schemas.microsoft.com/office/powerpoint/2010/main" val="164906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82649" y="1309928"/>
            <a:ext cx="5099051" cy="4474687"/>
          </a:xfrm>
        </p:spPr>
        <p:txBody>
          <a:bodyPr anchor="ctr">
            <a:normAutofit/>
          </a:bodyPr>
          <a:lstStyle>
            <a:lvl1pPr algn="ctr">
              <a:defRPr sz="2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82649" y="6175962"/>
            <a:ext cx="5099052" cy="2311403"/>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202CDF-E331-464F-A705-1832C16AA066}" type="datetimeFigureOut">
              <a:rPr kumimoji="1" lang="ja-JP" altLang="en-US" smtClean="0"/>
              <a:t>2020/12/6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cxnSp>
        <p:nvCxnSpPr>
          <p:cNvPr id="15" name="Straight Connector 14"/>
          <p:cNvCxnSpPr/>
          <p:nvPr/>
        </p:nvCxnSpPr>
        <p:spPr>
          <a:xfrm>
            <a:off x="958849" y="5980287"/>
            <a:ext cx="495481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754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00750" y="1418635"/>
            <a:ext cx="4800188" cy="3424298"/>
          </a:xfrm>
        </p:spPr>
        <p:txBody>
          <a:bodyPr anchor="ctr">
            <a:normAutofit/>
          </a:bodyPr>
          <a:lstStyle>
            <a:lvl1pPr algn="ctr">
              <a:defRPr sz="24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200150" y="4842933"/>
            <a:ext cx="4419599" cy="941681"/>
          </a:xfrm>
        </p:spPr>
        <p:txBody>
          <a:bodyPr anchor="ctr">
            <a:normAutofit/>
          </a:bodyPr>
          <a:lstStyle>
            <a:lvl1pPr marL="0" indent="0" algn="r">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882647" y="6273801"/>
            <a:ext cx="5099054" cy="2213563"/>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202CDF-E331-464F-A705-1832C16AA066}" type="datetimeFigureOut">
              <a:rPr kumimoji="1" lang="ja-JP" altLang="en-US" smtClean="0"/>
              <a:t>2020/12/6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sp>
        <p:nvSpPr>
          <p:cNvPr id="14" name="TextBox 13"/>
          <p:cNvSpPr txBox="1"/>
          <p:nvPr/>
        </p:nvSpPr>
        <p:spPr>
          <a:xfrm>
            <a:off x="637477" y="1307745"/>
            <a:ext cx="342989" cy="844676"/>
          </a:xfrm>
          <a:prstGeom prst="rect">
            <a:avLst/>
          </a:prstGeom>
        </p:spPr>
        <p:txBody>
          <a:bodyPr vert="horz" lIns="68580" tIns="34290" rIns="68580" bIns="34290" rtlCol="0" anchor="ctr">
            <a:noAutofit/>
          </a:bodyPr>
          <a:lstStyle/>
          <a:p>
            <a:pPr lvl="0"/>
            <a:r>
              <a:rPr lang="en-US" sz="5400" dirty="0">
                <a:solidFill>
                  <a:schemeClr val="tx1"/>
                </a:solidFill>
                <a:effectLst/>
              </a:rPr>
              <a:t>“</a:t>
            </a:r>
          </a:p>
        </p:txBody>
      </p:sp>
      <p:sp>
        <p:nvSpPr>
          <p:cNvPr id="15" name="TextBox 14"/>
          <p:cNvSpPr txBox="1"/>
          <p:nvPr/>
        </p:nvSpPr>
        <p:spPr>
          <a:xfrm>
            <a:off x="5725128" y="4084701"/>
            <a:ext cx="342989" cy="844676"/>
          </a:xfrm>
          <a:prstGeom prst="rect">
            <a:avLst/>
          </a:prstGeom>
        </p:spPr>
        <p:txBody>
          <a:bodyPr vert="horz" lIns="68580" tIns="34290" rIns="68580" bIns="34290" rtlCol="0" anchor="ctr">
            <a:noAutofit/>
          </a:bodyPr>
          <a:lstStyle/>
          <a:p>
            <a:pPr lvl="0" algn="r"/>
            <a:r>
              <a:rPr lang="en-US" sz="5400" dirty="0">
                <a:solidFill>
                  <a:schemeClr val="tx1"/>
                </a:solidFill>
                <a:effectLst/>
              </a:rPr>
              <a:t>”</a:t>
            </a:r>
          </a:p>
        </p:txBody>
      </p:sp>
      <p:cxnSp>
        <p:nvCxnSpPr>
          <p:cNvPr id="19" name="Straight Connector 18"/>
          <p:cNvCxnSpPr/>
          <p:nvPr/>
        </p:nvCxnSpPr>
        <p:spPr>
          <a:xfrm>
            <a:off x="958849" y="59802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6832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82652" y="4779061"/>
            <a:ext cx="5099046" cy="2121600"/>
          </a:xfrm>
        </p:spPr>
        <p:txBody>
          <a:bodyPr anchor="b">
            <a:normAutofit/>
          </a:bodyPr>
          <a:lstStyle>
            <a:lvl1pPr algn="l">
              <a:defRPr sz="2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82651" y="6900661"/>
            <a:ext cx="5099048" cy="1242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202CDF-E331-464F-A705-1832C16AA066}" type="datetimeFigureOut">
              <a:rPr kumimoji="1" lang="ja-JP" altLang="en-US" smtClean="0"/>
              <a:t>2020/12/6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spTree>
    <p:extLst>
      <p:ext uri="{BB962C8B-B14F-4D97-AF65-F5344CB8AC3E}">
        <p14:creationId xmlns:p14="http://schemas.microsoft.com/office/powerpoint/2010/main" val="1510986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057062" y="1418635"/>
            <a:ext cx="4743876" cy="3240854"/>
          </a:xfrm>
        </p:spPr>
        <p:txBody>
          <a:bodyPr anchor="ctr">
            <a:normAutofit/>
          </a:bodyPr>
          <a:lstStyle>
            <a:lvl1pPr algn="ctr">
              <a:defRPr sz="2400" b="0" cap="none">
                <a:solidFill>
                  <a:schemeClr val="tx1"/>
                </a:solidFill>
              </a:defRPr>
            </a:lvl1pPr>
          </a:lstStyle>
          <a:p>
            <a:r>
              <a:rPr lang="ja-JP" altLang="en-US"/>
              <a:t>マスター タイトルの書式設定</a:t>
            </a:r>
            <a:endParaRPr lang="en-US" dirty="0"/>
          </a:p>
        </p:txBody>
      </p:sp>
      <p:sp>
        <p:nvSpPr>
          <p:cNvPr id="18" name="Text Placeholder 2"/>
          <p:cNvSpPr>
            <a:spLocks noGrp="1"/>
          </p:cNvSpPr>
          <p:nvPr>
            <p:ph type="body" idx="13"/>
          </p:nvPr>
        </p:nvSpPr>
        <p:spPr>
          <a:xfrm>
            <a:off x="882651" y="5256784"/>
            <a:ext cx="5099048" cy="1281176"/>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882649" y="6542852"/>
            <a:ext cx="5099052" cy="1944511"/>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202CDF-E331-464F-A705-1832C16AA066}" type="datetimeFigureOut">
              <a:rPr kumimoji="1" lang="ja-JP" altLang="en-US" smtClean="0"/>
              <a:t>2020/12/6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sp>
        <p:nvSpPr>
          <p:cNvPr id="12" name="TextBox 11"/>
          <p:cNvSpPr txBox="1"/>
          <p:nvPr/>
        </p:nvSpPr>
        <p:spPr>
          <a:xfrm>
            <a:off x="658546" y="1295515"/>
            <a:ext cx="342989" cy="8446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5737348" y="3766718"/>
            <a:ext cx="342989" cy="8446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958849" y="495300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1633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882649" y="1418634"/>
            <a:ext cx="5099051" cy="3314230"/>
          </a:xfrm>
        </p:spPr>
        <p:txBody>
          <a:bodyPr vert="horz" lIns="91440" tIns="45720" rIns="91440" bIns="45720" rtlCol="0" anchor="ctr">
            <a:normAutofit/>
          </a:bodyPr>
          <a:lstStyle>
            <a:lvl1pPr>
              <a:defRPr lang="en-US" sz="2400" b="0" dirty="0"/>
            </a:lvl1pPr>
          </a:lstStyle>
          <a:p>
            <a:pPr marL="0" lvl="0"/>
            <a:r>
              <a:rPr lang="ja-JP" altLang="en-US"/>
              <a:t>マスター タイトルの書式設定</a:t>
            </a:r>
            <a:endParaRPr lang="en-US" dirty="0"/>
          </a:p>
        </p:txBody>
      </p:sp>
      <p:sp>
        <p:nvSpPr>
          <p:cNvPr id="14" name="Text Placeholder 2"/>
          <p:cNvSpPr>
            <a:spLocks noGrp="1"/>
          </p:cNvSpPr>
          <p:nvPr>
            <p:ph type="body" idx="13"/>
          </p:nvPr>
        </p:nvSpPr>
        <p:spPr>
          <a:xfrm>
            <a:off x="882651" y="5151120"/>
            <a:ext cx="5099048" cy="1307592"/>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882649" y="6457245"/>
            <a:ext cx="5099051" cy="2030119"/>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202CDF-E331-464F-A705-1832C16AA066}" type="datetimeFigureOut">
              <a:rPr kumimoji="1" lang="ja-JP" altLang="en-US" smtClean="0"/>
              <a:t>2020/12/6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cxnSp>
        <p:nvCxnSpPr>
          <p:cNvPr id="15" name="Straight Connector 14"/>
          <p:cNvCxnSpPr/>
          <p:nvPr/>
        </p:nvCxnSpPr>
        <p:spPr>
          <a:xfrm>
            <a:off x="958852" y="4953000"/>
            <a:ext cx="495481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560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2649" y="3596863"/>
            <a:ext cx="5099052" cy="489050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202CDF-E331-464F-A705-1832C16AA066}" type="datetimeFigureOut">
              <a:rPr kumimoji="1" lang="ja-JP" altLang="en-US" smtClean="0"/>
              <a:t>2020/12/6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cxnSp>
        <p:nvCxnSpPr>
          <p:cNvPr id="14" name="Straight Connector 13"/>
          <p:cNvCxnSpPr/>
          <p:nvPr/>
        </p:nvCxnSpPr>
        <p:spPr>
          <a:xfrm>
            <a:off x="958850" y="3401190"/>
            <a:ext cx="495481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9286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67500" y="1309929"/>
            <a:ext cx="1214198" cy="717743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2651" y="1309929"/>
            <a:ext cx="3686632" cy="71774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202CDF-E331-464F-A705-1832C16AA066}" type="datetimeFigureOut">
              <a:rPr kumimoji="1" lang="ja-JP" altLang="en-US" smtClean="0"/>
              <a:t>2020/12/6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cxnSp>
        <p:nvCxnSpPr>
          <p:cNvPr id="14" name="Straight Connector 13"/>
          <p:cNvCxnSpPr/>
          <p:nvPr/>
        </p:nvCxnSpPr>
        <p:spPr>
          <a:xfrm>
            <a:off x="4684134" y="1309929"/>
            <a:ext cx="0" cy="7177434"/>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385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958849" y="34034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202CDF-E331-464F-A705-1832C16AA066}" type="datetimeFigureOut">
              <a:rPr kumimoji="1" lang="ja-JP" altLang="en-US" smtClean="0"/>
              <a:t>2020/12/6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spTree>
    <p:extLst>
      <p:ext uri="{BB962C8B-B14F-4D97-AF65-F5344CB8AC3E}">
        <p14:creationId xmlns:p14="http://schemas.microsoft.com/office/powerpoint/2010/main" val="273506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58849" y="2370930"/>
            <a:ext cx="4946651" cy="2632520"/>
          </a:xfrm>
        </p:spPr>
        <p:txBody>
          <a:bodyPr anchor="b">
            <a:normAutofit/>
          </a:bodyPr>
          <a:lstStyle>
            <a:lvl1pPr algn="ctr">
              <a:defRPr sz="3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58849" y="5394797"/>
            <a:ext cx="4946651" cy="157446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202CDF-E331-464F-A705-1832C16AA066}" type="datetimeFigureOut">
              <a:rPr kumimoji="1" lang="ja-JP" altLang="en-US" smtClean="0"/>
              <a:t>2020/12/6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cxnSp>
        <p:nvCxnSpPr>
          <p:cNvPr id="31" name="Straight Connector 30"/>
          <p:cNvCxnSpPr/>
          <p:nvPr/>
        </p:nvCxnSpPr>
        <p:spPr>
          <a:xfrm>
            <a:off x="958850" y="5199122"/>
            <a:ext cx="494665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579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958849" y="34034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82649" y="1322154"/>
            <a:ext cx="5099051" cy="1883363"/>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2650" y="3592576"/>
            <a:ext cx="2503170" cy="4979416"/>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83864" y="3592576"/>
            <a:ext cx="2503170" cy="4979416"/>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A202CDF-E331-464F-A705-1832C16AA066}" type="datetimeFigureOut">
              <a:rPr kumimoji="1" lang="ja-JP" altLang="en-US" smtClean="0"/>
              <a:t>2020/12/6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spTree>
    <p:extLst>
      <p:ext uri="{BB962C8B-B14F-4D97-AF65-F5344CB8AC3E}">
        <p14:creationId xmlns:p14="http://schemas.microsoft.com/office/powerpoint/2010/main" val="2742680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82651" y="3840103"/>
            <a:ext cx="2503170" cy="83237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882651" y="4684713"/>
            <a:ext cx="2503170" cy="390956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81374" y="3840103"/>
            <a:ext cx="2503170" cy="83237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81374" y="4684713"/>
            <a:ext cx="2503170" cy="390956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A202CDF-E331-464F-A705-1832C16AA066}" type="datetimeFigureOut">
              <a:rPr kumimoji="1" lang="ja-JP" altLang="en-US" smtClean="0"/>
              <a:t>2020/12/6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cxnSp>
        <p:nvCxnSpPr>
          <p:cNvPr id="41" name="Straight Connector 40"/>
          <p:cNvCxnSpPr/>
          <p:nvPr/>
        </p:nvCxnSpPr>
        <p:spPr>
          <a:xfrm>
            <a:off x="958849" y="340119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345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82649" y="1322154"/>
            <a:ext cx="5099051" cy="1883363"/>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A202CDF-E331-464F-A705-1832C16AA066}" type="datetimeFigureOut">
              <a:rPr kumimoji="1" lang="ja-JP" altLang="en-US" smtClean="0"/>
              <a:t>2020/12/6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cxnSp>
        <p:nvCxnSpPr>
          <p:cNvPr id="14" name="Straight Connector 13"/>
          <p:cNvCxnSpPr/>
          <p:nvPr/>
        </p:nvCxnSpPr>
        <p:spPr>
          <a:xfrm>
            <a:off x="958849" y="340119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171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02CDF-E331-464F-A705-1832C16AA066}" type="datetimeFigureOut">
              <a:rPr kumimoji="1" lang="ja-JP" altLang="en-US" smtClean="0"/>
              <a:t>2020/12/6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spTree>
    <p:extLst>
      <p:ext uri="{BB962C8B-B14F-4D97-AF65-F5344CB8AC3E}">
        <p14:creationId xmlns:p14="http://schemas.microsoft.com/office/powerpoint/2010/main" val="90936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2648" y="2005660"/>
            <a:ext cx="1902599" cy="1981200"/>
          </a:xfrm>
        </p:spPr>
        <p:txBody>
          <a:bodyPr anchor="b">
            <a:normAutofit/>
          </a:bodyPr>
          <a:lstStyle>
            <a:lvl1pPr algn="ctr">
              <a:defRPr sz="1800" b="0"/>
            </a:lvl1pPr>
          </a:lstStyle>
          <a:p>
            <a:r>
              <a:rPr lang="ja-JP" altLang="en-US"/>
              <a:t>マスター タイトルの書式設定</a:t>
            </a:r>
            <a:endParaRPr lang="en-US" dirty="0"/>
          </a:p>
        </p:txBody>
      </p:sp>
      <p:sp>
        <p:nvSpPr>
          <p:cNvPr id="3" name="Content Placeholder 2"/>
          <p:cNvSpPr>
            <a:spLocks noGrp="1"/>
          </p:cNvSpPr>
          <p:nvPr>
            <p:ph idx="1"/>
          </p:nvPr>
        </p:nvSpPr>
        <p:spPr>
          <a:xfrm>
            <a:off x="3090047" y="1418636"/>
            <a:ext cx="2891654" cy="7068728"/>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2648" y="4378205"/>
            <a:ext cx="1902599" cy="3522139"/>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202CDF-E331-464F-A705-1832C16AA066}" type="datetimeFigureOut">
              <a:rPr kumimoji="1" lang="ja-JP" altLang="en-US" smtClean="0"/>
              <a:t>2020/12/6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cxnSp>
        <p:nvCxnSpPr>
          <p:cNvPr id="16" name="Straight Connector 15"/>
          <p:cNvCxnSpPr/>
          <p:nvPr/>
        </p:nvCxnSpPr>
        <p:spPr>
          <a:xfrm>
            <a:off x="958849" y="4206992"/>
            <a:ext cx="175019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3217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2649" y="2721091"/>
            <a:ext cx="2724152" cy="1981200"/>
          </a:xfrm>
        </p:spPr>
        <p:txBody>
          <a:bodyPr anchor="b">
            <a:normAutofit/>
          </a:bodyPr>
          <a:lstStyle>
            <a:lvl1pPr algn="ctr">
              <a:defRPr sz="1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3887302" y="1492014"/>
            <a:ext cx="2197097" cy="6921974"/>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2649" y="4702291"/>
            <a:ext cx="2724151" cy="264160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202CDF-E331-464F-A705-1832C16AA066}" type="datetimeFigureOut">
              <a:rPr kumimoji="1" lang="ja-JP" altLang="en-US" smtClean="0"/>
              <a:t>2020/12/6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AFAD871-F99F-4954-92FC-C78CBF8FB8CA}" type="slidenum">
              <a:rPr kumimoji="1" lang="ja-JP" altLang="en-US" smtClean="0"/>
              <a:t>‹#›</a:t>
            </a:fld>
            <a:endParaRPr kumimoji="1" lang="ja-JP" altLang="en-US"/>
          </a:p>
        </p:txBody>
      </p:sp>
    </p:spTree>
    <p:extLst>
      <p:ext uri="{BB962C8B-B14F-4D97-AF65-F5344CB8AC3E}">
        <p14:creationId xmlns:p14="http://schemas.microsoft.com/office/powerpoint/2010/main" val="3072718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 y="0"/>
            <a:ext cx="6864350" cy="9906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882649" y="1322154"/>
            <a:ext cx="5099051" cy="1883363"/>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2649" y="3596862"/>
            <a:ext cx="5099052" cy="4976107"/>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67503" y="8609659"/>
            <a:ext cx="861212" cy="403578"/>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8A202CDF-E331-464F-A705-1832C16AA066}" type="datetimeFigureOut">
              <a:rPr kumimoji="1" lang="ja-JP" altLang="en-US" smtClean="0"/>
              <a:t>2020/12/6</a:t>
            </a:fld>
            <a:endParaRPr kumimoji="1" lang="ja-JP" altLang="en-US"/>
          </a:p>
        </p:txBody>
      </p:sp>
      <p:sp>
        <p:nvSpPr>
          <p:cNvPr id="5" name="Footer Placeholder 4"/>
          <p:cNvSpPr>
            <a:spLocks noGrp="1"/>
          </p:cNvSpPr>
          <p:nvPr>
            <p:ph type="ftr" sz="quarter" idx="3"/>
          </p:nvPr>
        </p:nvSpPr>
        <p:spPr>
          <a:xfrm>
            <a:off x="882649" y="8609659"/>
            <a:ext cx="3828500" cy="403578"/>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5685068" y="8609659"/>
            <a:ext cx="296633" cy="403578"/>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AFAD871-F99F-4954-92FC-C78CBF8FB8CA}" type="slidenum">
              <a:rPr kumimoji="1" lang="ja-JP" altLang="en-US" smtClean="0"/>
              <a:t>‹#›</a:t>
            </a:fld>
            <a:endParaRPr kumimoji="1" lang="ja-JP" altLang="en-US"/>
          </a:p>
        </p:txBody>
      </p:sp>
    </p:spTree>
    <p:extLst>
      <p:ext uri="{BB962C8B-B14F-4D97-AF65-F5344CB8AC3E}">
        <p14:creationId xmlns:p14="http://schemas.microsoft.com/office/powerpoint/2010/main" val="29659093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342900" rtl="0" eaLnBrk="1" latinLnBrk="0" hangingPunct="1">
        <a:spcBef>
          <a:spcPct val="0"/>
        </a:spcBef>
        <a:buNone/>
        <a:defRPr kumimoji="1" sz="3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kumimoji="1"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kumimoji="1"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kumimoji="1"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547D32-FF63-469A-85D8-F234AF4371A0}"/>
              </a:ext>
            </a:extLst>
          </p:cNvPr>
          <p:cNvSpPr>
            <a:spLocks noGrp="1"/>
          </p:cNvSpPr>
          <p:nvPr>
            <p:ph type="title"/>
          </p:nvPr>
        </p:nvSpPr>
        <p:spPr>
          <a:xfrm>
            <a:off x="882649" y="778461"/>
            <a:ext cx="5099051" cy="493583"/>
          </a:xfrm>
        </p:spPr>
        <p:txBody>
          <a:bodyPr>
            <a:normAutofit/>
          </a:bodyPr>
          <a:lstStyle/>
          <a:p>
            <a:r>
              <a:rPr kumimoji="1" lang="ja-JP" altLang="en-US" sz="2000" dirty="0">
                <a:latin typeface="UD デジタル 教科書体 N-R" panose="02020400000000000000" pitchFamily="17" charset="-128"/>
                <a:ea typeface="UD デジタル 教科書体 N-R" panose="02020400000000000000" pitchFamily="17" charset="-128"/>
              </a:rPr>
              <a:t>研修会報告書</a:t>
            </a:r>
          </a:p>
        </p:txBody>
      </p:sp>
      <p:sp>
        <p:nvSpPr>
          <p:cNvPr id="3" name="コンテンツ プレースホルダー 2">
            <a:extLst>
              <a:ext uri="{FF2B5EF4-FFF2-40B4-BE49-F238E27FC236}">
                <a16:creationId xmlns:a16="http://schemas.microsoft.com/office/drawing/2014/main" id="{F99BF280-F93F-438F-8F10-F31A1CE9F5BE}"/>
              </a:ext>
            </a:extLst>
          </p:cNvPr>
          <p:cNvSpPr>
            <a:spLocks noGrp="1"/>
          </p:cNvSpPr>
          <p:nvPr>
            <p:ph idx="1"/>
          </p:nvPr>
        </p:nvSpPr>
        <p:spPr>
          <a:xfrm>
            <a:off x="690562" y="3447509"/>
            <a:ext cx="5448300" cy="5545230"/>
          </a:xfrm>
        </p:spPr>
        <p:txBody>
          <a:bodyPr>
            <a:normAutofit/>
          </a:bodyPr>
          <a:lstStyle/>
          <a:p>
            <a:pPr marL="0" indent="0">
              <a:buNone/>
            </a:pPr>
            <a:endParaRPr kumimoji="1" lang="en-US" altLang="ja-JP" sz="1200" dirty="0" smtClean="0">
              <a:latin typeface="UD デジタル 教科書体 N-R" panose="02020400000000000000" pitchFamily="17" charset="-128"/>
              <a:ea typeface="UD デジタル 教科書体 N-R" panose="02020400000000000000" pitchFamily="17" charset="-128"/>
            </a:endParaRPr>
          </a:p>
          <a:p>
            <a:pPr marL="0" indent="0">
              <a:buNone/>
            </a:pPr>
            <a:r>
              <a:rPr kumimoji="1" lang="en-US" altLang="ja-JP" sz="1300" dirty="0" smtClean="0">
                <a:latin typeface="UD デジタル 教科書体 N-R" panose="02020400000000000000" pitchFamily="17" charset="-128"/>
                <a:ea typeface="UD デジタル 教科書体 N-R" panose="02020400000000000000" pitchFamily="17" charset="-128"/>
              </a:rPr>
              <a:t>〈</a:t>
            </a:r>
            <a:r>
              <a:rPr lang="ja-JP" altLang="en-US" sz="1300" dirty="0" smtClean="0">
                <a:latin typeface="UD デジタル 教科書体 N-R" panose="02020400000000000000" pitchFamily="17" charset="-128"/>
                <a:ea typeface="UD デジタル 教科書体 N-R" panose="02020400000000000000" pitchFamily="17" charset="-128"/>
              </a:rPr>
              <a:t>講演</a:t>
            </a:r>
            <a:r>
              <a:rPr lang="en-US" altLang="ja-JP" sz="1300" dirty="0" smtClean="0">
                <a:latin typeface="UD デジタル 教科書体 N-R" panose="02020400000000000000" pitchFamily="17" charset="-128"/>
                <a:ea typeface="UD デジタル 教科書体 N-R" panose="02020400000000000000" pitchFamily="17" charset="-128"/>
              </a:rPr>
              <a:t>1</a:t>
            </a:r>
            <a:r>
              <a:rPr kumimoji="1" lang="en-US" altLang="ja-JP" sz="1300" dirty="0" smtClean="0">
                <a:latin typeface="UD デジタル 教科書体 N-R" panose="02020400000000000000" pitchFamily="17" charset="-128"/>
                <a:ea typeface="UD デジタル 教科書体 N-R" panose="02020400000000000000" pitchFamily="17" charset="-128"/>
              </a:rPr>
              <a:t>〉</a:t>
            </a:r>
          </a:p>
          <a:p>
            <a:pPr marL="0" indent="0">
              <a:buNone/>
            </a:pPr>
            <a:r>
              <a:rPr kumimoji="1" lang="ja-JP" altLang="en-US" sz="1300" dirty="0" smtClean="0">
                <a:latin typeface="UD デジタル 教科書体 N-R" panose="02020400000000000000" pitchFamily="17" charset="-128"/>
                <a:ea typeface="UD デジタル 教科書体 N-R" panose="02020400000000000000" pitchFamily="17" charset="-128"/>
              </a:rPr>
              <a:t>近藤今子先生から</a:t>
            </a:r>
            <a:r>
              <a:rPr kumimoji="1" lang="en-US" altLang="ja-JP" sz="1300" dirty="0" smtClean="0">
                <a:latin typeface="UD デジタル 教科書体 N-R" panose="02020400000000000000" pitchFamily="17" charset="-128"/>
                <a:ea typeface="UD デジタル 教科書体 N-R" panose="02020400000000000000" pitchFamily="17" charset="-128"/>
              </a:rPr>
              <a:t>『</a:t>
            </a:r>
            <a:r>
              <a:rPr kumimoji="1" lang="ja-JP" altLang="en-US" sz="1300" dirty="0" smtClean="0">
                <a:latin typeface="UD デジタル 教科書体 N-R" panose="02020400000000000000" pitchFamily="17" charset="-128"/>
                <a:ea typeface="UD デジタル 教科書体 N-R" panose="02020400000000000000" pitchFamily="17" charset="-128"/>
              </a:rPr>
              <a:t>「健康な食事</a:t>
            </a:r>
            <a:r>
              <a:rPr lang="ja-JP" altLang="en-US" sz="1300" dirty="0" smtClean="0">
                <a:latin typeface="UD デジタル 教科書体 N-R" panose="02020400000000000000" pitchFamily="17" charset="-128"/>
                <a:ea typeface="UD デジタル 教科書体 N-R" panose="02020400000000000000" pitchFamily="17" charset="-128"/>
              </a:rPr>
              <a:t>」を</a:t>
            </a:r>
            <a:r>
              <a:rPr kumimoji="1" lang="ja-JP" altLang="en-US" sz="1300" dirty="0" smtClean="0">
                <a:latin typeface="UD デジタル 教科書体 N-R" panose="02020400000000000000" pitchFamily="17" charset="-128"/>
                <a:ea typeface="UD デジタル 教科書体 N-R" panose="02020400000000000000" pitchFamily="17" charset="-128"/>
              </a:rPr>
              <a:t>考える」</a:t>
            </a:r>
            <a:r>
              <a:rPr kumimoji="1" lang="en-US" altLang="ja-JP" sz="1300" dirty="0" smtClean="0">
                <a:latin typeface="UD デジタル 教科書体 N-R" panose="02020400000000000000" pitchFamily="17" charset="-128"/>
                <a:ea typeface="UD デジタル 教科書体 N-R" panose="02020400000000000000" pitchFamily="17" charset="-128"/>
              </a:rPr>
              <a:t>』</a:t>
            </a:r>
            <a:r>
              <a:rPr kumimoji="1" lang="ja-JP" altLang="en-US" sz="1300" dirty="0" smtClean="0">
                <a:latin typeface="UD デジタル 教科書体 N-R" panose="02020400000000000000" pitchFamily="17" charset="-128"/>
                <a:ea typeface="UD デジタル 教科書体 N-R" panose="02020400000000000000" pitchFamily="17" charset="-128"/>
              </a:rPr>
              <a:t>と題しご講演をいただいた</a:t>
            </a:r>
            <a:r>
              <a:rPr lang="ja-JP" altLang="en-US" sz="1300" dirty="0">
                <a:latin typeface="UD デジタル 教科書体 N-R" panose="02020400000000000000" pitchFamily="17" charset="-128"/>
                <a:ea typeface="UD デジタル 教科書体 N-R" panose="02020400000000000000" pitchFamily="17" charset="-128"/>
              </a:rPr>
              <a:t>。健康な食事」の取組の背景にある日本の健康・栄養問題の現状説明の後、日本の健康推進施策の概要が示された</a:t>
            </a:r>
            <a:r>
              <a:rPr lang="ja-JP" altLang="en-US" sz="1300" dirty="0" smtClean="0">
                <a:latin typeface="UD デジタル 教科書体 N-R" panose="02020400000000000000" pitchFamily="17" charset="-128"/>
                <a:ea typeface="UD デジタル 教科書体 N-R" panose="02020400000000000000" pitchFamily="17" charset="-128"/>
              </a:rPr>
              <a:t>。その後</a:t>
            </a:r>
            <a:r>
              <a:rPr lang="en-US" altLang="ja-JP" sz="1300" dirty="0" smtClean="0">
                <a:latin typeface="UD デジタル 教科書体 N-R" panose="02020400000000000000" pitchFamily="17" charset="-128"/>
                <a:ea typeface="UD デジタル 教科書体 N-R" panose="02020400000000000000" pitchFamily="17" charset="-128"/>
              </a:rPr>
              <a:t>『</a:t>
            </a:r>
            <a:r>
              <a:rPr lang="ja-JP" altLang="en-US" sz="1300" dirty="0" smtClean="0">
                <a:latin typeface="UD デジタル 教科書体 N-R" panose="02020400000000000000" pitchFamily="17" charset="-128"/>
                <a:ea typeface="UD デジタル 教科書体 N-R" panose="02020400000000000000" pitchFamily="17" charset="-128"/>
              </a:rPr>
              <a:t>「健康な食事」を考える　管理栄養士・栄養士がすすめる料理</a:t>
            </a:r>
            <a:r>
              <a:rPr lang="en-US" altLang="ja-JP" sz="1300" dirty="0" smtClean="0">
                <a:latin typeface="UD デジタル 教科書体 N-R" panose="02020400000000000000" pitchFamily="17" charset="-128"/>
                <a:ea typeface="UD デジタル 教科書体 N-R" panose="02020400000000000000" pitchFamily="17" charset="-128"/>
              </a:rPr>
              <a:t>』</a:t>
            </a:r>
            <a:r>
              <a:rPr lang="ja-JP" altLang="en-US" sz="1300" dirty="0" smtClean="0">
                <a:latin typeface="UD デジタル 教科書体 N-R" panose="02020400000000000000" pitchFamily="17" charset="-128"/>
                <a:ea typeface="UD デジタル 教科書体 N-R" panose="02020400000000000000" pitchFamily="17" charset="-128"/>
              </a:rPr>
              <a:t>の冊子を用いて、健康</a:t>
            </a:r>
            <a:r>
              <a:rPr lang="ja-JP" altLang="en-US" sz="1300" dirty="0">
                <a:latin typeface="UD デジタル 教科書体 N-R" panose="02020400000000000000" pitchFamily="17" charset="-128"/>
                <a:ea typeface="UD デジタル 教科書体 N-R" panose="02020400000000000000" pitchFamily="17" charset="-128"/>
              </a:rPr>
              <a:t>推進を目的として提供する食事の目安の</a:t>
            </a:r>
            <a:r>
              <a:rPr lang="ja-JP" altLang="en-US" sz="1300" dirty="0" smtClean="0">
                <a:latin typeface="UD デジタル 教科書体 N-R" panose="02020400000000000000" pitchFamily="17" charset="-128"/>
                <a:ea typeface="UD デジタル 教科書体 N-R" panose="02020400000000000000" pitchFamily="17" charset="-128"/>
              </a:rPr>
              <a:t>詳細の説明がなされた。認証</a:t>
            </a:r>
            <a:r>
              <a:rPr lang="ja-JP" altLang="en-US" sz="1300" dirty="0">
                <a:latin typeface="UD デジタル 教科書体 N-R" panose="02020400000000000000" pitchFamily="17" charset="-128"/>
                <a:ea typeface="UD デジタル 教科書体 N-R" panose="02020400000000000000" pitchFamily="17" charset="-128"/>
              </a:rPr>
              <a:t>制度「スマートミール」の説明後</a:t>
            </a:r>
            <a:r>
              <a:rPr lang="ja-JP" altLang="en-US" sz="1300" dirty="0" smtClean="0">
                <a:latin typeface="UD デジタル 教科書体 N-R" panose="02020400000000000000" pitchFamily="17" charset="-128"/>
                <a:ea typeface="UD デジタル 教科書体 N-R" panose="02020400000000000000" pitchFamily="17" charset="-128"/>
              </a:rPr>
              <a:t>、食環境整備により「健康な食事」を可能とする為に、現状のメニューの修正を基本とした</a:t>
            </a:r>
            <a:r>
              <a:rPr lang="ja-JP" altLang="en-US" sz="1300" dirty="0">
                <a:latin typeface="UD デジタル 教科書体 N-R" panose="02020400000000000000" pitchFamily="17" charset="-128"/>
                <a:ea typeface="UD デジタル 教科書体 N-R" panose="02020400000000000000" pitchFamily="17" charset="-128"/>
              </a:rPr>
              <a:t>実施</a:t>
            </a:r>
            <a:r>
              <a:rPr lang="ja-JP" altLang="en-US" sz="1300" dirty="0" smtClean="0">
                <a:latin typeface="UD デジタル 教科書体 N-R" panose="02020400000000000000" pitchFamily="17" charset="-128"/>
                <a:ea typeface="UD デジタル 教科書体 N-R" panose="02020400000000000000" pitchFamily="17" charset="-128"/>
              </a:rPr>
              <a:t>の</a:t>
            </a:r>
            <a:r>
              <a:rPr lang="ja-JP" altLang="en-US" sz="1300" dirty="0">
                <a:latin typeface="UD デジタル 教科書体 N-R" panose="02020400000000000000" pitchFamily="17" charset="-128"/>
                <a:ea typeface="UD デジタル 教科書体 N-R" panose="02020400000000000000" pitchFamily="17" charset="-128"/>
              </a:rPr>
              <a:t>ステップ</a:t>
            </a:r>
            <a:r>
              <a:rPr lang="ja-JP" altLang="en-US" sz="1300" dirty="0" smtClean="0">
                <a:latin typeface="UD デジタル 教科書体 N-R" panose="02020400000000000000" pitchFamily="17" charset="-128"/>
                <a:ea typeface="UD デジタル 教科書体 N-R" panose="02020400000000000000" pitchFamily="17" charset="-128"/>
              </a:rPr>
              <a:t>が</a:t>
            </a:r>
            <a:r>
              <a:rPr lang="ja-JP" altLang="en-US" sz="1300" dirty="0">
                <a:latin typeface="UD デジタル 教科書体 N-R" panose="02020400000000000000" pitchFamily="17" charset="-128"/>
                <a:ea typeface="UD デジタル 教科書体 N-R" panose="02020400000000000000" pitchFamily="17" charset="-128"/>
              </a:rPr>
              <a:t>提案</a:t>
            </a:r>
            <a:r>
              <a:rPr lang="ja-JP" altLang="en-US" sz="1300" dirty="0" smtClean="0">
                <a:latin typeface="UD デジタル 教科書体 N-R" panose="02020400000000000000" pitchFamily="17" charset="-128"/>
                <a:ea typeface="UD デジタル 教科書体 N-R" panose="02020400000000000000" pitchFamily="17" charset="-128"/>
              </a:rPr>
              <a:t>され、各飲食店の取組を促した。</a:t>
            </a:r>
            <a:endParaRPr lang="en-US" altLang="ja-JP" sz="1300" dirty="0" smtClean="0">
              <a:latin typeface="UD デジタル 教科書体 N-R" panose="02020400000000000000" pitchFamily="17" charset="-128"/>
              <a:ea typeface="UD デジタル 教科書体 N-R" panose="02020400000000000000" pitchFamily="17" charset="-128"/>
            </a:endParaRPr>
          </a:p>
          <a:p>
            <a:pPr marL="0" indent="0">
              <a:buNone/>
            </a:pPr>
            <a:r>
              <a:rPr lang="en-US" altLang="ja-JP" sz="1300" dirty="0" smtClean="0">
                <a:latin typeface="UD デジタル 教科書体 N-R" panose="02020400000000000000" pitchFamily="17" charset="-128"/>
                <a:ea typeface="UD デジタル 教科書体 N-R" panose="02020400000000000000" pitchFamily="17" charset="-128"/>
              </a:rPr>
              <a:t>〈</a:t>
            </a:r>
            <a:r>
              <a:rPr lang="ja-JP" altLang="en-US" sz="1300" dirty="0" smtClean="0">
                <a:latin typeface="UD デジタル 教科書体 N-R" panose="02020400000000000000" pitchFamily="17" charset="-128"/>
                <a:ea typeface="UD デジタル 教科書体 N-R" panose="02020400000000000000" pitchFamily="17" charset="-128"/>
              </a:rPr>
              <a:t>講演</a:t>
            </a:r>
            <a:r>
              <a:rPr lang="en-US" altLang="ja-JP" sz="1300" dirty="0" smtClean="0">
                <a:latin typeface="UD デジタル 教科書体 N-R" panose="02020400000000000000" pitchFamily="17" charset="-128"/>
                <a:ea typeface="UD デジタル 教科書体 N-R" panose="02020400000000000000" pitchFamily="17" charset="-128"/>
              </a:rPr>
              <a:t>2〉</a:t>
            </a:r>
          </a:p>
          <a:p>
            <a:pPr marL="0" indent="0">
              <a:buNone/>
            </a:pPr>
            <a:r>
              <a:rPr lang="ja-JP" altLang="en-US" sz="1300" dirty="0" smtClean="0">
                <a:latin typeface="UD デジタル 教科書体 N-R" panose="02020400000000000000" pitchFamily="17" charset="-128"/>
                <a:ea typeface="UD デジタル 教科書体 N-R" panose="02020400000000000000" pitchFamily="17" charset="-128"/>
              </a:rPr>
              <a:t>中野ヤスコ氏から</a:t>
            </a:r>
            <a:r>
              <a:rPr lang="en-US" altLang="ja-JP" sz="1300" dirty="0" smtClean="0">
                <a:latin typeface="UD デジタル 教科書体 N-R" panose="02020400000000000000" pitchFamily="17" charset="-128"/>
                <a:ea typeface="UD デジタル 教科書体 N-R" panose="02020400000000000000" pitchFamily="17" charset="-128"/>
              </a:rPr>
              <a:t>『</a:t>
            </a:r>
            <a:r>
              <a:rPr lang="ja-JP" altLang="en-US" sz="1300" dirty="0" smtClean="0">
                <a:latin typeface="UD デジタル 教科書体 N-R" panose="02020400000000000000" pitchFamily="17" charset="-128"/>
                <a:ea typeface="UD デジタル 教科書体 N-R" panose="02020400000000000000" pitchFamily="17" charset="-128"/>
              </a:rPr>
              <a:t>飲食店における「健康な食事」取組事例の紹介</a:t>
            </a:r>
            <a:r>
              <a:rPr lang="en-US" altLang="ja-JP" sz="1300" dirty="0" smtClean="0">
                <a:latin typeface="UD デジタル 教科書体 N-R" panose="02020400000000000000" pitchFamily="17" charset="-128"/>
                <a:ea typeface="UD デジタル 教科書体 N-R" panose="02020400000000000000" pitchFamily="17" charset="-128"/>
              </a:rPr>
              <a:t>』</a:t>
            </a:r>
            <a:r>
              <a:rPr lang="ja-JP" altLang="en-US" sz="1300" dirty="0" smtClean="0">
                <a:latin typeface="UD デジタル 教科書体 N-R" panose="02020400000000000000" pitchFamily="17" charset="-128"/>
                <a:ea typeface="UD デジタル 教科書体 N-R" panose="02020400000000000000" pitchFamily="17" charset="-128"/>
              </a:rPr>
              <a:t>と題しご講演をいただいた。「健康な食事」が推進される背景が紹介され、「健康経営」の取組について説明がなされた。コロナ禍の中での経営の困難さに触れながら、既存メニュー、既存顧客を大事にしながらターゲットを絞り健康志向に合わせた店舗経営に繋げていくメリットが説明された。動画にて実際にスマートミール認証を受けた店舗の具体的な取り組み事例が紹介された。一つのメニューから取組み、既存のメニューと組み合わせる、取組んだ事をアピールする等具体的な助言もあり、地域の中で認証店舗が増加していくよう取り組みが促された。</a:t>
            </a:r>
            <a:endParaRPr lang="en-US" altLang="ja-JP" sz="1300" dirty="0" smtClean="0">
              <a:latin typeface="UD デジタル 教科書体 N-R" panose="02020400000000000000" pitchFamily="17" charset="-128"/>
              <a:ea typeface="UD デジタル 教科書体 N-R" panose="02020400000000000000" pitchFamily="17" charset="-128"/>
            </a:endParaRPr>
          </a:p>
        </p:txBody>
      </p:sp>
      <p:sp>
        <p:nvSpPr>
          <p:cNvPr id="4" name="テキスト ボックス 3">
            <a:extLst>
              <a:ext uri="{FF2B5EF4-FFF2-40B4-BE49-F238E27FC236}">
                <a16:creationId xmlns:a16="http://schemas.microsoft.com/office/drawing/2014/main" id="{0F9F4DF8-5197-47DC-8044-643F1D1F93A8}"/>
              </a:ext>
            </a:extLst>
          </p:cNvPr>
          <p:cNvSpPr txBox="1"/>
          <p:nvPr/>
        </p:nvSpPr>
        <p:spPr>
          <a:xfrm>
            <a:off x="550498" y="1192824"/>
            <a:ext cx="5763354" cy="307777"/>
          </a:xfrm>
          <a:prstGeom prst="rect">
            <a:avLst/>
          </a:prstGeom>
          <a:noFill/>
        </p:spPr>
        <p:txBody>
          <a:bodyPr wrap="square" rtlCol="0">
            <a:spAutoFit/>
          </a:bodyPr>
          <a:lstStyle/>
          <a:p>
            <a:r>
              <a:rPr kumimoji="1" lang="ja-JP" altLang="en-US" sz="1400" dirty="0">
                <a:latin typeface="UD デジタル 教科書体 N-R" panose="02020400000000000000" pitchFamily="17" charset="-128"/>
                <a:ea typeface="UD デジタル 教科書体 N-R" panose="02020400000000000000" pitchFamily="17" charset="-128"/>
              </a:rPr>
              <a:t>タイトル</a:t>
            </a:r>
            <a:r>
              <a:rPr kumimoji="1" lang="ja-JP" altLang="en-US" sz="1400" dirty="0" smtClean="0">
                <a:latin typeface="UD デジタル 教科書体 N-R" panose="02020400000000000000" pitchFamily="17" charset="-128"/>
                <a:ea typeface="UD デジタル 教科書体 N-R" panose="02020400000000000000" pitchFamily="17" charset="-128"/>
              </a:rPr>
              <a:t>：令和</a:t>
            </a:r>
            <a:r>
              <a:rPr kumimoji="1" lang="en-US" altLang="ja-JP" sz="1400" dirty="0" smtClean="0">
                <a:latin typeface="UD デジタル 教科書体 N-R" panose="02020400000000000000" pitchFamily="17" charset="-128"/>
                <a:ea typeface="UD デジタル 教科書体 N-R" panose="02020400000000000000" pitchFamily="17" charset="-128"/>
              </a:rPr>
              <a:t>2</a:t>
            </a:r>
            <a:r>
              <a:rPr kumimoji="1" lang="ja-JP" altLang="en-US" sz="1400" dirty="0" smtClean="0">
                <a:latin typeface="UD デジタル 教科書体 N-R" panose="02020400000000000000" pitchFamily="17" charset="-128"/>
                <a:ea typeface="UD デジタル 教科書体 N-R" panose="02020400000000000000" pitchFamily="17" charset="-128"/>
              </a:rPr>
              <a:t>年度飲食店向け「健康な食事」について考える講座</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
        <p:nvSpPr>
          <p:cNvPr id="5" name="テキスト ボックス 4">
            <a:extLst>
              <a:ext uri="{FF2B5EF4-FFF2-40B4-BE49-F238E27FC236}">
                <a16:creationId xmlns:a16="http://schemas.microsoft.com/office/drawing/2014/main" id="{4F262036-414E-4994-8607-88E71EFF8A86}"/>
              </a:ext>
            </a:extLst>
          </p:cNvPr>
          <p:cNvSpPr txBox="1"/>
          <p:nvPr/>
        </p:nvSpPr>
        <p:spPr>
          <a:xfrm>
            <a:off x="733425" y="2431846"/>
            <a:ext cx="5448300" cy="1015663"/>
          </a:xfrm>
          <a:prstGeom prst="rect">
            <a:avLst/>
          </a:prstGeom>
          <a:noFill/>
        </p:spPr>
        <p:txBody>
          <a:bodyPr wrap="square" rtlCol="0">
            <a:spAutoFit/>
          </a:bodyPr>
          <a:lstStyle/>
          <a:p>
            <a:r>
              <a:rPr kumimoji="1" lang="ja-JP" altLang="en-US" sz="1200" dirty="0" smtClean="0">
                <a:latin typeface="UD デジタル 教科書体 N-R" panose="02020400000000000000" pitchFamily="17" charset="-128"/>
                <a:ea typeface="UD デジタル 教科書体 N-R" panose="02020400000000000000" pitchFamily="17" charset="-128"/>
              </a:rPr>
              <a:t>〇会場・日時・参加人数</a:t>
            </a:r>
            <a:endParaRPr kumimoji="1" lang="en-US" altLang="ja-JP" sz="1200" dirty="0" smtClean="0">
              <a:latin typeface="UD デジタル 教科書体 N-R" panose="02020400000000000000" pitchFamily="17" charset="-128"/>
              <a:ea typeface="UD デジタル 教科書体 N-R" panose="02020400000000000000" pitchFamily="17" charset="-128"/>
            </a:endParaRPr>
          </a:p>
          <a:p>
            <a:r>
              <a:rPr kumimoji="1" lang="en-US" altLang="ja-JP" sz="1200" dirty="0" smtClean="0">
                <a:latin typeface="UD デジタル 教科書体 N-R" panose="02020400000000000000" pitchFamily="17" charset="-128"/>
                <a:ea typeface="UD デジタル 教科書体 N-R" panose="02020400000000000000" pitchFamily="17" charset="-128"/>
              </a:rPr>
              <a:t>(</a:t>
            </a:r>
            <a:r>
              <a:rPr kumimoji="1" lang="ja-JP" altLang="en-US" sz="1200" dirty="0" smtClean="0">
                <a:latin typeface="UD デジタル 教科書体 N-R" panose="02020400000000000000" pitchFamily="17" charset="-128"/>
                <a:ea typeface="UD デジタル 教科書体 N-R" panose="02020400000000000000" pitchFamily="17" charset="-128"/>
              </a:rPr>
              <a:t>中部</a:t>
            </a:r>
            <a:r>
              <a:rPr kumimoji="1" lang="en-US" altLang="ja-JP" sz="1200" dirty="0" smtClean="0">
                <a:latin typeface="UD デジタル 教科書体 N-R" panose="02020400000000000000" pitchFamily="17" charset="-128"/>
                <a:ea typeface="UD デジタル 教科書体 N-R" panose="02020400000000000000" pitchFamily="17" charset="-128"/>
              </a:rPr>
              <a:t>)</a:t>
            </a:r>
            <a:r>
              <a:rPr kumimoji="1" lang="ja-JP" altLang="en-US" sz="1200" dirty="0" smtClean="0">
                <a:latin typeface="UD デジタル 教科書体 N-R" panose="02020400000000000000" pitchFamily="17" charset="-128"/>
                <a:ea typeface="UD デジタル 教科書体 N-R" panose="02020400000000000000" pitchFamily="17" charset="-128"/>
              </a:rPr>
              <a:t>島田会場（島田市初倉公民館：島田市阪本</a:t>
            </a:r>
            <a:r>
              <a:rPr kumimoji="1" lang="en-US" altLang="ja-JP" sz="1200" dirty="0" smtClean="0">
                <a:latin typeface="UD デジタル 教科書体 N-R" panose="02020400000000000000" pitchFamily="17" charset="-128"/>
                <a:ea typeface="UD デジタル 教科書体 N-R" panose="02020400000000000000" pitchFamily="17" charset="-128"/>
              </a:rPr>
              <a:t>1336-1</a:t>
            </a:r>
            <a:r>
              <a:rPr kumimoji="1" lang="ja-JP" altLang="en-US" sz="1200" dirty="0" smtClean="0">
                <a:latin typeface="UD デジタル 教科書体 N-R" panose="02020400000000000000" pitchFamily="17" charset="-128"/>
                <a:ea typeface="UD デジタル 教科書体 N-R" panose="02020400000000000000" pitchFamily="17" charset="-128"/>
              </a:rPr>
              <a:t>）</a:t>
            </a:r>
            <a:endParaRPr kumimoji="1" lang="en-US" altLang="ja-JP" sz="1200" dirty="0" smtClean="0">
              <a:latin typeface="UD デジタル 教科書体 N-R" panose="02020400000000000000" pitchFamily="17" charset="-128"/>
              <a:ea typeface="UD デジタル 教科書体 N-R" panose="02020400000000000000" pitchFamily="17" charset="-128"/>
            </a:endParaRPr>
          </a:p>
          <a:p>
            <a:r>
              <a:rPr kumimoji="1" lang="ja-JP" altLang="en-US" sz="1200" dirty="0" smtClean="0">
                <a:latin typeface="UD デジタル 教科書体 N-R" panose="02020400000000000000" pitchFamily="17" charset="-128"/>
                <a:ea typeface="UD デジタル 教科書体 N-R" panose="02020400000000000000" pitchFamily="17" charset="-128"/>
              </a:rPr>
              <a:t>　　　令和</a:t>
            </a:r>
            <a:r>
              <a:rPr kumimoji="1" lang="en-US" altLang="ja-JP" sz="1200" dirty="0" smtClean="0">
                <a:latin typeface="UD デジタル 教科書体 N-R" panose="02020400000000000000" pitchFamily="17" charset="-128"/>
                <a:ea typeface="UD デジタル 教科書体 N-R" panose="02020400000000000000" pitchFamily="17" charset="-128"/>
              </a:rPr>
              <a:t>2</a:t>
            </a:r>
            <a:r>
              <a:rPr kumimoji="1" lang="ja-JP" altLang="en-US" sz="1200" dirty="0" smtClean="0">
                <a:latin typeface="UD デジタル 教科書体 N-R" panose="02020400000000000000" pitchFamily="17" charset="-128"/>
                <a:ea typeface="UD デジタル 教科書体 N-R" panose="02020400000000000000" pitchFamily="17" charset="-128"/>
              </a:rPr>
              <a:t>年</a:t>
            </a:r>
            <a:r>
              <a:rPr kumimoji="1" lang="en-US" altLang="ja-JP" sz="1200" dirty="0" smtClean="0">
                <a:latin typeface="UD デジタル 教科書体 N-R" panose="02020400000000000000" pitchFamily="17" charset="-128"/>
                <a:ea typeface="UD デジタル 教科書体 N-R" panose="02020400000000000000" pitchFamily="17" charset="-128"/>
              </a:rPr>
              <a:t>10</a:t>
            </a:r>
            <a:r>
              <a:rPr kumimoji="1" lang="ja-JP" altLang="en-US" sz="1200" dirty="0" smtClean="0">
                <a:latin typeface="UD デジタル 教科書体 N-R" panose="02020400000000000000" pitchFamily="17" charset="-128"/>
                <a:ea typeface="UD デジタル 教科書体 N-R" panose="02020400000000000000" pitchFamily="17" charset="-128"/>
              </a:rPr>
              <a:t>月</a:t>
            </a:r>
            <a:r>
              <a:rPr kumimoji="1" lang="en-US" altLang="ja-JP" sz="1200" dirty="0" smtClean="0">
                <a:latin typeface="UD デジタル 教科書体 N-R" panose="02020400000000000000" pitchFamily="17" charset="-128"/>
                <a:ea typeface="UD デジタル 教科書体 N-R" panose="02020400000000000000" pitchFamily="17" charset="-128"/>
              </a:rPr>
              <a:t>20</a:t>
            </a:r>
            <a:r>
              <a:rPr kumimoji="1" lang="ja-JP" altLang="en-US" sz="1200" dirty="0" smtClean="0">
                <a:latin typeface="UD デジタル 教科書体 N-R" panose="02020400000000000000" pitchFamily="17" charset="-128"/>
                <a:ea typeface="UD デジタル 教科書体 N-R" panose="02020400000000000000" pitchFamily="17" charset="-128"/>
              </a:rPr>
              <a:t>日（火）</a:t>
            </a:r>
            <a:r>
              <a:rPr kumimoji="1" lang="en-US" altLang="ja-JP" sz="1200" dirty="0" smtClean="0">
                <a:latin typeface="UD デジタル 教科書体 N-R" panose="02020400000000000000" pitchFamily="17" charset="-128"/>
                <a:ea typeface="UD デジタル 教科書体 N-R" panose="02020400000000000000" pitchFamily="17" charset="-128"/>
              </a:rPr>
              <a:t>14</a:t>
            </a:r>
            <a:r>
              <a:rPr kumimoji="1" lang="ja-JP" altLang="en-US" sz="1200" dirty="0" smtClean="0">
                <a:latin typeface="UD デジタル 教科書体 N-R" panose="02020400000000000000" pitchFamily="17" charset="-128"/>
                <a:ea typeface="UD デジタル 教科書体 N-R" panose="02020400000000000000" pitchFamily="17" charset="-128"/>
              </a:rPr>
              <a:t>時～</a:t>
            </a:r>
            <a:r>
              <a:rPr kumimoji="1" lang="en-US" altLang="ja-JP" sz="1200" dirty="0" smtClean="0">
                <a:latin typeface="UD デジタル 教科書体 N-R" panose="02020400000000000000" pitchFamily="17" charset="-128"/>
                <a:ea typeface="UD デジタル 教科書体 N-R" panose="02020400000000000000" pitchFamily="17" charset="-128"/>
              </a:rPr>
              <a:t>16</a:t>
            </a:r>
            <a:r>
              <a:rPr kumimoji="1" lang="ja-JP" altLang="en-US" sz="1200" dirty="0" smtClean="0">
                <a:latin typeface="UD デジタル 教科書体 N-R" panose="02020400000000000000" pitchFamily="17" charset="-128"/>
                <a:ea typeface="UD デジタル 教科書体 N-R" panose="02020400000000000000" pitchFamily="17" charset="-128"/>
              </a:rPr>
              <a:t>時　参加</a:t>
            </a:r>
            <a:r>
              <a:rPr kumimoji="1" lang="ja-JP" altLang="en-US" sz="1200" dirty="0">
                <a:latin typeface="UD デジタル 教科書体 N-R" panose="02020400000000000000" pitchFamily="17" charset="-128"/>
                <a:ea typeface="UD デジタル 教科書体 N-R" panose="02020400000000000000" pitchFamily="17" charset="-128"/>
              </a:rPr>
              <a:t>人数</a:t>
            </a:r>
            <a:r>
              <a:rPr kumimoji="1" lang="ja-JP" altLang="en-US" sz="1200" dirty="0" smtClean="0">
                <a:latin typeface="UD デジタル 教科書体 N-R" panose="02020400000000000000" pitchFamily="17" charset="-128"/>
                <a:ea typeface="UD デジタル 教科書体 N-R" panose="02020400000000000000" pitchFamily="17" charset="-128"/>
              </a:rPr>
              <a:t>：</a:t>
            </a:r>
            <a:r>
              <a:rPr kumimoji="1" lang="en-US" altLang="ja-JP" sz="1200" dirty="0" smtClean="0">
                <a:latin typeface="UD デジタル 教科書体 N-R" panose="02020400000000000000" pitchFamily="17" charset="-128"/>
                <a:ea typeface="UD デジタル 教科書体 N-R" panose="02020400000000000000" pitchFamily="17" charset="-128"/>
              </a:rPr>
              <a:t>12</a:t>
            </a:r>
            <a:r>
              <a:rPr kumimoji="1" lang="ja-JP" altLang="en-US" sz="1200" dirty="0" smtClean="0">
                <a:latin typeface="UD デジタル 教科書体 N-R" panose="02020400000000000000" pitchFamily="17" charset="-128"/>
                <a:ea typeface="UD デジタル 教科書体 N-R" panose="02020400000000000000" pitchFamily="17" charset="-128"/>
              </a:rPr>
              <a:t>名</a:t>
            </a:r>
            <a:endParaRPr kumimoji="1" lang="en-US" altLang="ja-JP" sz="1200" dirty="0" smtClean="0">
              <a:latin typeface="UD デジタル 教科書体 N-R" panose="02020400000000000000" pitchFamily="17" charset="-128"/>
              <a:ea typeface="UD デジタル 教科書体 N-R" panose="02020400000000000000" pitchFamily="17" charset="-128"/>
            </a:endParaRPr>
          </a:p>
          <a:p>
            <a:r>
              <a:rPr kumimoji="1" lang="en-US" altLang="ja-JP" sz="1200" dirty="0" smtClean="0">
                <a:latin typeface="UD デジタル 教科書体 N-R" panose="02020400000000000000" pitchFamily="17" charset="-128"/>
                <a:ea typeface="UD デジタル 教科書体 N-R" panose="02020400000000000000" pitchFamily="17" charset="-128"/>
              </a:rPr>
              <a:t>(</a:t>
            </a:r>
            <a:r>
              <a:rPr kumimoji="1" lang="ja-JP" altLang="en-US" sz="1200" dirty="0" smtClean="0">
                <a:latin typeface="UD デジタル 教科書体 N-R" panose="02020400000000000000" pitchFamily="17" charset="-128"/>
                <a:ea typeface="UD デジタル 教科書体 N-R" panose="02020400000000000000" pitchFamily="17" charset="-128"/>
              </a:rPr>
              <a:t>東部</a:t>
            </a:r>
            <a:r>
              <a:rPr kumimoji="1" lang="en-US" altLang="ja-JP" sz="1200" dirty="0" smtClean="0">
                <a:latin typeface="UD デジタル 教科書体 N-R" panose="02020400000000000000" pitchFamily="17" charset="-128"/>
                <a:ea typeface="UD デジタル 教科書体 N-R" panose="02020400000000000000" pitchFamily="17" charset="-128"/>
              </a:rPr>
              <a:t>)</a:t>
            </a:r>
            <a:r>
              <a:rPr kumimoji="1" lang="ja-JP" altLang="en-US" sz="1200" dirty="0" smtClean="0">
                <a:latin typeface="UD デジタル 教科書体 N-R" panose="02020400000000000000" pitchFamily="17" charset="-128"/>
                <a:ea typeface="UD デジタル 教科書体 N-R" panose="02020400000000000000" pitchFamily="17" charset="-128"/>
              </a:rPr>
              <a:t>沼津会場（サンウェル沼津：沼津市日の出町</a:t>
            </a:r>
            <a:r>
              <a:rPr kumimoji="1" lang="en-US" altLang="ja-JP" sz="1200" dirty="0" smtClean="0">
                <a:latin typeface="UD デジタル 教科書体 N-R" panose="02020400000000000000" pitchFamily="17" charset="-128"/>
                <a:ea typeface="UD デジタル 教科書体 N-R" panose="02020400000000000000" pitchFamily="17" charset="-128"/>
              </a:rPr>
              <a:t>1-15</a:t>
            </a:r>
            <a:r>
              <a:rPr kumimoji="1" lang="ja-JP" altLang="en-US" sz="1200" dirty="0" smtClean="0">
                <a:latin typeface="UD デジタル 教科書体 N-R" panose="02020400000000000000" pitchFamily="17" charset="-128"/>
                <a:ea typeface="UD デジタル 教科書体 N-R" panose="02020400000000000000" pitchFamily="17" charset="-128"/>
              </a:rPr>
              <a:t>）</a:t>
            </a:r>
            <a:endParaRPr kumimoji="1" lang="en-US" altLang="ja-JP" sz="1200" dirty="0" smtClean="0">
              <a:latin typeface="UD デジタル 教科書体 N-R" panose="02020400000000000000" pitchFamily="17" charset="-128"/>
              <a:ea typeface="UD デジタル 教科書体 N-R" panose="02020400000000000000" pitchFamily="17" charset="-128"/>
            </a:endParaRPr>
          </a:p>
          <a:p>
            <a:r>
              <a:rPr kumimoji="1" lang="ja-JP" altLang="en-US" sz="1200" dirty="0">
                <a:latin typeface="UD デジタル 教科書体 N-R" panose="02020400000000000000" pitchFamily="17" charset="-128"/>
                <a:ea typeface="UD デジタル 教科書体 N-R" panose="02020400000000000000" pitchFamily="17" charset="-128"/>
              </a:rPr>
              <a:t>　</a:t>
            </a:r>
            <a:r>
              <a:rPr kumimoji="1" lang="ja-JP" altLang="en-US" sz="1200" dirty="0" smtClean="0">
                <a:latin typeface="UD デジタル 教科書体 N-R" panose="02020400000000000000" pitchFamily="17" charset="-128"/>
                <a:ea typeface="UD デジタル 教科書体 N-R" panose="02020400000000000000" pitchFamily="17" charset="-128"/>
              </a:rPr>
              <a:t>　　令和</a:t>
            </a:r>
            <a:r>
              <a:rPr kumimoji="1" lang="en-US" altLang="ja-JP" sz="1200" dirty="0" smtClean="0">
                <a:latin typeface="UD デジタル 教科書体 N-R" panose="02020400000000000000" pitchFamily="17" charset="-128"/>
                <a:ea typeface="UD デジタル 教科書体 N-R" panose="02020400000000000000" pitchFamily="17" charset="-128"/>
              </a:rPr>
              <a:t>2</a:t>
            </a:r>
            <a:r>
              <a:rPr kumimoji="1" lang="ja-JP" altLang="en-US" sz="1200" dirty="0" smtClean="0">
                <a:latin typeface="UD デジタル 教科書体 N-R" panose="02020400000000000000" pitchFamily="17" charset="-128"/>
                <a:ea typeface="UD デジタル 教科書体 N-R" panose="02020400000000000000" pitchFamily="17" charset="-128"/>
              </a:rPr>
              <a:t>年</a:t>
            </a:r>
            <a:r>
              <a:rPr kumimoji="1" lang="en-US" altLang="ja-JP" sz="1200" dirty="0" smtClean="0">
                <a:latin typeface="UD デジタル 教科書体 N-R" panose="02020400000000000000" pitchFamily="17" charset="-128"/>
                <a:ea typeface="UD デジタル 教科書体 N-R" panose="02020400000000000000" pitchFamily="17" charset="-128"/>
              </a:rPr>
              <a:t>11</a:t>
            </a:r>
            <a:r>
              <a:rPr kumimoji="1" lang="ja-JP" altLang="en-US" sz="1200" dirty="0" smtClean="0">
                <a:latin typeface="UD デジタル 教科書体 N-R" panose="02020400000000000000" pitchFamily="17" charset="-128"/>
                <a:ea typeface="UD デジタル 教科書体 N-R" panose="02020400000000000000" pitchFamily="17" charset="-128"/>
              </a:rPr>
              <a:t>月</a:t>
            </a:r>
            <a:r>
              <a:rPr kumimoji="1" lang="en-US" altLang="ja-JP" sz="1200" dirty="0" smtClean="0">
                <a:latin typeface="UD デジタル 教科書体 N-R" panose="02020400000000000000" pitchFamily="17" charset="-128"/>
                <a:ea typeface="UD デジタル 教科書体 N-R" panose="02020400000000000000" pitchFamily="17" charset="-128"/>
              </a:rPr>
              <a:t>24</a:t>
            </a:r>
            <a:r>
              <a:rPr kumimoji="1" lang="ja-JP" altLang="en-US" sz="1200" dirty="0" smtClean="0">
                <a:latin typeface="UD デジタル 教科書体 N-R" panose="02020400000000000000" pitchFamily="17" charset="-128"/>
                <a:ea typeface="UD デジタル 教科書体 N-R" panose="02020400000000000000" pitchFamily="17" charset="-128"/>
              </a:rPr>
              <a:t>日（火）</a:t>
            </a:r>
            <a:r>
              <a:rPr kumimoji="1" lang="en-US" altLang="ja-JP" sz="1200" dirty="0" smtClean="0">
                <a:latin typeface="UD デジタル 教科書体 N-R" panose="02020400000000000000" pitchFamily="17" charset="-128"/>
                <a:ea typeface="UD デジタル 教科書体 N-R" panose="02020400000000000000" pitchFamily="17" charset="-128"/>
              </a:rPr>
              <a:t>14</a:t>
            </a:r>
            <a:r>
              <a:rPr kumimoji="1" lang="ja-JP" altLang="en-US" sz="1200" dirty="0" smtClean="0">
                <a:latin typeface="UD デジタル 教科書体 N-R" panose="02020400000000000000" pitchFamily="17" charset="-128"/>
                <a:ea typeface="UD デジタル 教科書体 N-R" panose="02020400000000000000" pitchFamily="17" charset="-128"/>
              </a:rPr>
              <a:t>時～</a:t>
            </a:r>
            <a:r>
              <a:rPr kumimoji="1" lang="en-US" altLang="ja-JP" sz="1200" dirty="0" smtClean="0">
                <a:latin typeface="UD デジタル 教科書体 N-R" panose="02020400000000000000" pitchFamily="17" charset="-128"/>
                <a:ea typeface="UD デジタル 教科書体 N-R" panose="02020400000000000000" pitchFamily="17" charset="-128"/>
              </a:rPr>
              <a:t>16</a:t>
            </a:r>
            <a:r>
              <a:rPr kumimoji="1" lang="ja-JP" altLang="en-US" sz="1200" dirty="0" smtClean="0">
                <a:latin typeface="UD デジタル 教科書体 N-R" panose="02020400000000000000" pitchFamily="17" charset="-128"/>
                <a:ea typeface="UD デジタル 教科書体 N-R" panose="02020400000000000000" pitchFamily="17" charset="-128"/>
              </a:rPr>
              <a:t>時　参加人数：</a:t>
            </a:r>
            <a:r>
              <a:rPr kumimoji="1" lang="en-US" altLang="ja-JP" sz="1200" dirty="0" smtClean="0">
                <a:latin typeface="UD デジタル 教科書体 N-R" panose="02020400000000000000" pitchFamily="17" charset="-128"/>
                <a:ea typeface="UD デジタル 教科書体 N-R" panose="02020400000000000000" pitchFamily="17" charset="-128"/>
              </a:rPr>
              <a:t>14</a:t>
            </a:r>
            <a:r>
              <a:rPr kumimoji="1" lang="ja-JP" altLang="en-US" sz="1200" dirty="0" smtClean="0">
                <a:latin typeface="UD デジタル 教科書体 N-R" panose="02020400000000000000" pitchFamily="17" charset="-128"/>
                <a:ea typeface="UD デジタル 教科書体 N-R" panose="02020400000000000000" pitchFamily="17" charset="-128"/>
              </a:rPr>
              <a:t>人</a:t>
            </a:r>
            <a:endParaRPr kumimoji="1" lang="ja-JP" altLang="en-US" sz="1200" dirty="0">
              <a:latin typeface="UD デジタル 教科書体 N-R" panose="02020400000000000000" pitchFamily="17" charset="-128"/>
              <a:ea typeface="UD デジタル 教科書体 N-R" panose="02020400000000000000" pitchFamily="17" charset="-128"/>
            </a:endParaRPr>
          </a:p>
        </p:txBody>
      </p:sp>
      <p:sp>
        <p:nvSpPr>
          <p:cNvPr id="6" name="テキスト ボックス 5">
            <a:extLst>
              <a:ext uri="{FF2B5EF4-FFF2-40B4-BE49-F238E27FC236}">
                <a16:creationId xmlns:a16="http://schemas.microsoft.com/office/drawing/2014/main" id="{4890F82D-E1BF-4012-B048-FD3F41A5F05B}"/>
              </a:ext>
            </a:extLst>
          </p:cNvPr>
          <p:cNvSpPr txBox="1"/>
          <p:nvPr/>
        </p:nvSpPr>
        <p:spPr>
          <a:xfrm>
            <a:off x="733425" y="1573349"/>
            <a:ext cx="5362575" cy="861774"/>
          </a:xfrm>
          <a:prstGeom prst="rect">
            <a:avLst/>
          </a:prstGeom>
          <a:noFill/>
        </p:spPr>
        <p:txBody>
          <a:bodyPr wrap="square" rtlCol="0">
            <a:spAutoFit/>
          </a:bodyPr>
          <a:lstStyle/>
          <a:p>
            <a:r>
              <a:rPr kumimoji="1" lang="ja-JP" altLang="en-US" sz="1200" dirty="0" smtClean="0">
                <a:latin typeface="UD デジタル 教科書体 N-R" panose="02020400000000000000" pitchFamily="17" charset="-128"/>
                <a:ea typeface="UD デジタル 教科書体 N-R" panose="02020400000000000000" pitchFamily="17" charset="-128"/>
              </a:rPr>
              <a:t>〇講師：</a:t>
            </a:r>
            <a:r>
              <a:rPr kumimoji="1" lang="en-US" altLang="ja-JP" sz="1200" dirty="0" smtClean="0">
                <a:latin typeface="UD デジタル 教科書体 N-R" panose="02020400000000000000" pitchFamily="17" charset="-128"/>
                <a:ea typeface="UD デジタル 教科書体 N-R" panose="02020400000000000000" pitchFamily="17" charset="-128"/>
              </a:rPr>
              <a:t>〈</a:t>
            </a:r>
            <a:r>
              <a:rPr kumimoji="1" lang="ja-JP" altLang="en-US" sz="1200" dirty="0" smtClean="0">
                <a:latin typeface="UD デジタル 教科書体 N-R" panose="02020400000000000000" pitchFamily="17" charset="-128"/>
                <a:ea typeface="UD デジタル 教科書体 N-R" panose="02020400000000000000" pitchFamily="17" charset="-128"/>
              </a:rPr>
              <a:t>講演</a:t>
            </a:r>
            <a:r>
              <a:rPr kumimoji="1" lang="ja-JP" altLang="en-US" sz="1200" dirty="0">
                <a:latin typeface="UD デジタル 教科書体 N-R" panose="02020400000000000000" pitchFamily="17" charset="-128"/>
                <a:ea typeface="UD デジタル 教科書体 N-R" panose="02020400000000000000" pitchFamily="17" charset="-128"/>
              </a:rPr>
              <a:t>１</a:t>
            </a:r>
            <a:r>
              <a:rPr kumimoji="1" lang="en-US" altLang="ja-JP" sz="1200" dirty="0" smtClean="0">
                <a:latin typeface="UD デジタル 教科書体 N-R" panose="02020400000000000000" pitchFamily="17" charset="-128"/>
                <a:ea typeface="UD デジタル 教科書体 N-R" panose="02020400000000000000" pitchFamily="17" charset="-128"/>
              </a:rPr>
              <a:t>〉</a:t>
            </a:r>
            <a:r>
              <a:rPr kumimoji="1" lang="ja-JP" altLang="en-US" sz="1200" dirty="0" smtClean="0">
                <a:latin typeface="UD デジタル 教科書体 N-R" panose="02020400000000000000" pitchFamily="17" charset="-128"/>
                <a:ea typeface="UD デジタル 教科書体 N-R" panose="02020400000000000000" pitchFamily="17" charset="-128"/>
              </a:rPr>
              <a:t>「健康な食事」を考える</a:t>
            </a:r>
            <a:endParaRPr kumimoji="1" lang="en-US" altLang="ja-JP" sz="1200" dirty="0" smtClean="0">
              <a:latin typeface="UD デジタル 教科書体 N-R" panose="02020400000000000000" pitchFamily="17" charset="-128"/>
              <a:ea typeface="UD デジタル 教科書体 N-R" panose="02020400000000000000" pitchFamily="17" charset="-128"/>
            </a:endParaRPr>
          </a:p>
          <a:p>
            <a:r>
              <a:rPr kumimoji="1" lang="ja-JP" altLang="en-US" sz="1200" dirty="0">
                <a:latin typeface="UD デジタル 教科書体 N-R" panose="02020400000000000000" pitchFamily="17" charset="-128"/>
                <a:ea typeface="UD デジタル 教科書体 N-R" panose="02020400000000000000" pitchFamily="17" charset="-128"/>
              </a:rPr>
              <a:t>　</a:t>
            </a:r>
            <a:r>
              <a:rPr kumimoji="1" lang="ja-JP" altLang="en-US" sz="1200" dirty="0" smtClean="0">
                <a:latin typeface="UD デジタル 教科書体 N-R" panose="02020400000000000000" pitchFamily="17" charset="-128"/>
                <a:ea typeface="UD デジタル 教科書体 N-R" panose="02020400000000000000" pitchFamily="17" charset="-128"/>
              </a:rPr>
              <a:t>　　　　　　　中部大学　客員教授　近藤今子　先生</a:t>
            </a:r>
            <a:endParaRPr kumimoji="1" lang="en-US" altLang="ja-JP" sz="1200" dirty="0" smtClean="0">
              <a:latin typeface="UD デジタル 教科書体 N-R" panose="02020400000000000000" pitchFamily="17" charset="-128"/>
              <a:ea typeface="UD デジタル 教科書体 N-R" panose="02020400000000000000" pitchFamily="17" charset="-128"/>
            </a:endParaRPr>
          </a:p>
          <a:p>
            <a:r>
              <a:rPr kumimoji="1" lang="ja-JP" altLang="en-US" sz="1200" dirty="0">
                <a:latin typeface="UD デジタル 教科書体 N-R" panose="02020400000000000000" pitchFamily="17" charset="-128"/>
                <a:ea typeface="UD デジタル 教科書体 N-R" panose="02020400000000000000" pitchFamily="17" charset="-128"/>
              </a:rPr>
              <a:t>　</a:t>
            </a:r>
            <a:r>
              <a:rPr kumimoji="1" lang="ja-JP" altLang="en-US" sz="1200" dirty="0" smtClean="0">
                <a:latin typeface="UD デジタル 教科書体 N-R" panose="02020400000000000000" pitchFamily="17" charset="-128"/>
                <a:ea typeface="UD デジタル 教科書体 N-R" panose="02020400000000000000" pitchFamily="17" charset="-128"/>
              </a:rPr>
              <a:t>　　　</a:t>
            </a:r>
            <a:r>
              <a:rPr kumimoji="1" lang="en-US" altLang="ja-JP" sz="1200" dirty="0" smtClean="0">
                <a:latin typeface="UD デジタル 教科書体 N-R" panose="02020400000000000000" pitchFamily="17" charset="-128"/>
                <a:ea typeface="UD デジタル 教科書体 N-R" panose="02020400000000000000" pitchFamily="17" charset="-128"/>
              </a:rPr>
              <a:t>〈</a:t>
            </a:r>
            <a:r>
              <a:rPr kumimoji="1" lang="ja-JP" altLang="en-US" sz="1200" dirty="0" smtClean="0">
                <a:latin typeface="UD デジタル 教科書体 N-R" panose="02020400000000000000" pitchFamily="17" charset="-128"/>
                <a:ea typeface="UD デジタル 教科書体 N-R" panose="02020400000000000000" pitchFamily="17" charset="-128"/>
              </a:rPr>
              <a:t>講演２</a:t>
            </a:r>
            <a:r>
              <a:rPr kumimoji="1" lang="en-US" altLang="ja-JP" sz="1200" dirty="0" smtClean="0">
                <a:latin typeface="UD デジタル 教科書体 N-R" panose="02020400000000000000" pitchFamily="17" charset="-128"/>
                <a:ea typeface="UD デジタル 教科書体 N-R" panose="02020400000000000000" pitchFamily="17" charset="-128"/>
              </a:rPr>
              <a:t>〉</a:t>
            </a:r>
            <a:r>
              <a:rPr kumimoji="1" lang="ja-JP" altLang="en-US" sz="1200" dirty="0" smtClean="0">
                <a:latin typeface="UD デジタル 教科書体 N-R" panose="02020400000000000000" pitchFamily="17" charset="-128"/>
                <a:ea typeface="UD デジタル 教科書体 N-R" panose="02020400000000000000" pitchFamily="17" charset="-128"/>
              </a:rPr>
              <a:t>飲食店における「健康な食事」取組事例の紹介</a:t>
            </a:r>
            <a:endParaRPr kumimoji="1" lang="en-US" altLang="ja-JP" sz="1200" dirty="0" smtClean="0">
              <a:latin typeface="UD デジタル 教科書体 N-R" panose="02020400000000000000" pitchFamily="17" charset="-128"/>
              <a:ea typeface="UD デジタル 教科書体 N-R" panose="02020400000000000000" pitchFamily="17" charset="-128"/>
            </a:endParaRPr>
          </a:p>
          <a:p>
            <a:r>
              <a:rPr kumimoji="1" lang="ja-JP" altLang="en-US" sz="1400" dirty="0">
                <a:latin typeface="UD デジタル 教科書体 N-R" panose="02020400000000000000" pitchFamily="17" charset="-128"/>
                <a:ea typeface="UD デジタル 教科書体 N-R" panose="02020400000000000000" pitchFamily="17" charset="-128"/>
              </a:rPr>
              <a:t>　</a:t>
            </a:r>
            <a:r>
              <a:rPr kumimoji="1" lang="ja-JP" altLang="en-US" sz="1200" dirty="0" smtClean="0">
                <a:latin typeface="UD デジタル 教科書体 N-R" panose="02020400000000000000" pitchFamily="17" charset="-128"/>
                <a:ea typeface="UD デジタル 教科書体 N-R" panose="02020400000000000000" pitchFamily="17" charset="-128"/>
              </a:rPr>
              <a:t>　　　　　　　食の学び舎くるみ　代表　中野ヤスコ氏</a:t>
            </a:r>
            <a:endParaRPr kumimoji="1" lang="en-US" altLang="ja-JP" sz="1400"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098157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547D32-FF63-469A-85D8-F234AF4371A0}"/>
              </a:ext>
            </a:extLst>
          </p:cNvPr>
          <p:cNvSpPr>
            <a:spLocks noGrp="1"/>
          </p:cNvSpPr>
          <p:nvPr>
            <p:ph type="title"/>
          </p:nvPr>
        </p:nvSpPr>
        <p:spPr>
          <a:xfrm>
            <a:off x="882650" y="839448"/>
            <a:ext cx="5099051" cy="493583"/>
          </a:xfrm>
        </p:spPr>
        <p:txBody>
          <a:bodyPr>
            <a:normAutofit/>
          </a:bodyPr>
          <a:lstStyle/>
          <a:p>
            <a:r>
              <a:rPr kumimoji="1" lang="ja-JP" altLang="en-US" sz="2400" dirty="0">
                <a:latin typeface="UD デジタル 教科書体 N-R" panose="02020400000000000000" pitchFamily="17" charset="-128"/>
                <a:ea typeface="UD デジタル 教科書体 N-R" panose="02020400000000000000" pitchFamily="17" charset="-128"/>
              </a:rPr>
              <a:t>研修会報告書</a:t>
            </a:r>
          </a:p>
        </p:txBody>
      </p:sp>
      <p:sp>
        <p:nvSpPr>
          <p:cNvPr id="3" name="コンテンツ プレースホルダー 2">
            <a:extLst>
              <a:ext uri="{FF2B5EF4-FFF2-40B4-BE49-F238E27FC236}">
                <a16:creationId xmlns:a16="http://schemas.microsoft.com/office/drawing/2014/main" id="{F99BF280-F93F-438F-8F10-F31A1CE9F5BE}"/>
              </a:ext>
            </a:extLst>
          </p:cNvPr>
          <p:cNvSpPr>
            <a:spLocks noGrp="1"/>
          </p:cNvSpPr>
          <p:nvPr>
            <p:ph idx="1"/>
          </p:nvPr>
        </p:nvSpPr>
        <p:spPr>
          <a:xfrm>
            <a:off x="1160910" y="7173489"/>
            <a:ext cx="3559759" cy="4292367"/>
          </a:xfrm>
        </p:spPr>
        <p:txBody>
          <a:bodyPr>
            <a:normAutofit/>
          </a:bodyPr>
          <a:lstStyle/>
          <a:p>
            <a:r>
              <a:rPr kumimoji="1" lang="ja-JP" altLang="en-US" sz="1400" dirty="0" smtClean="0">
                <a:latin typeface="UD デジタル 教科書体 N-R" panose="02020400000000000000" pitchFamily="17" charset="-128"/>
                <a:ea typeface="UD デジタル 教科書体 N-R" panose="02020400000000000000" pitchFamily="17" charset="-128"/>
              </a:rPr>
              <a:t>研修会の様子</a:t>
            </a:r>
            <a:endParaRPr kumimoji="1" lang="en-US" altLang="ja-JP" sz="1400" dirty="0" smtClean="0">
              <a:latin typeface="UD デジタル 教科書体 N-R" panose="02020400000000000000" pitchFamily="17" charset="-128"/>
              <a:ea typeface="UD デジタル 教科書体 N-R" panose="02020400000000000000" pitchFamily="17" charset="-128"/>
            </a:endParaRPr>
          </a:p>
          <a:p>
            <a:pPr marL="0" indent="0">
              <a:buNone/>
            </a:pPr>
            <a:endParaRPr kumimoji="1" lang="en-US" altLang="ja-JP" sz="1400" dirty="0">
              <a:latin typeface="UD デジタル 教科書体 N-R" panose="02020400000000000000" pitchFamily="17" charset="-128"/>
              <a:ea typeface="UD デジタル 教科書体 N-R" panose="02020400000000000000" pitchFamily="17" charset="-128"/>
            </a:endParaRPr>
          </a:p>
          <a:p>
            <a:pPr marL="0" indent="0">
              <a:buNone/>
            </a:pPr>
            <a:endParaRPr lang="en-US" altLang="ja-JP" sz="1400" dirty="0" smtClean="0">
              <a:latin typeface="UD デジタル 教科書体 N-R" panose="02020400000000000000" pitchFamily="17" charset="-128"/>
              <a:ea typeface="UD デジタル 教科書体 N-R" panose="02020400000000000000" pitchFamily="17" charset="-128"/>
            </a:endParaRPr>
          </a:p>
          <a:p>
            <a:pPr marL="0" indent="0">
              <a:buNone/>
            </a:pPr>
            <a:endParaRPr kumimoji="1" lang="en-US" altLang="ja-JP" sz="1400" dirty="0">
              <a:latin typeface="UD デジタル 教科書体 N-R" panose="02020400000000000000" pitchFamily="17" charset="-128"/>
              <a:ea typeface="UD デジタル 教科書体 N-R" panose="02020400000000000000" pitchFamily="17" charset="-128"/>
            </a:endParaRPr>
          </a:p>
          <a:p>
            <a:pPr marL="0" indent="0">
              <a:buNone/>
            </a:pPr>
            <a:endParaRPr lang="en-US" altLang="ja-JP" sz="1400" dirty="0" smtClean="0">
              <a:latin typeface="UD デジタル 教科書体 N-R" panose="02020400000000000000" pitchFamily="17" charset="-128"/>
              <a:ea typeface="UD デジタル 教科書体 N-R" panose="02020400000000000000" pitchFamily="17" charset="-128"/>
            </a:endParaRPr>
          </a:p>
          <a:p>
            <a:pPr marL="0" indent="0">
              <a:buNone/>
            </a:pPr>
            <a:endParaRPr kumimoji="1" lang="en-US" altLang="ja-JP" sz="1400" dirty="0">
              <a:latin typeface="UD デジタル 教科書体 N-R" panose="02020400000000000000" pitchFamily="17" charset="-128"/>
              <a:ea typeface="UD デジタル 教科書体 N-R" panose="02020400000000000000" pitchFamily="17" charset="-128"/>
            </a:endParaRPr>
          </a:p>
          <a:p>
            <a:pPr marL="0" indent="0">
              <a:buNone/>
            </a:pPr>
            <a:endParaRPr lang="en-US" altLang="ja-JP" sz="1400" dirty="0" smtClean="0">
              <a:latin typeface="UD デジタル 教科書体 N-R" panose="02020400000000000000" pitchFamily="17" charset="-128"/>
              <a:ea typeface="UD デジタル 教科書体 N-R" panose="02020400000000000000" pitchFamily="17" charset="-128"/>
            </a:endParaRPr>
          </a:p>
          <a:p>
            <a:pPr marL="0" indent="0">
              <a:buNone/>
            </a:pPr>
            <a:endParaRPr kumimoji="1" lang="en-US" altLang="ja-JP" sz="1400" dirty="0">
              <a:latin typeface="UD デジタル 教科書体 N-R" panose="02020400000000000000" pitchFamily="17" charset="-128"/>
              <a:ea typeface="UD デジタル 教科書体 N-R" panose="02020400000000000000" pitchFamily="17" charset="-128"/>
            </a:endParaRPr>
          </a:p>
          <a:p>
            <a:endParaRPr kumimoji="1" lang="en-US" altLang="ja-JP" sz="1400" dirty="0" smtClean="0">
              <a:latin typeface="UD デジタル 教科書体 N-R" panose="02020400000000000000" pitchFamily="17" charset="-128"/>
              <a:ea typeface="UD デジタル 教科書体 N-R" panose="02020400000000000000" pitchFamily="17" charset="-128"/>
            </a:endParaRPr>
          </a:p>
          <a:p>
            <a:endParaRPr lang="en-US" altLang="ja-JP" sz="1400" dirty="0">
              <a:latin typeface="UD デジタル 教科書体 N-R" panose="02020400000000000000" pitchFamily="17" charset="-128"/>
              <a:ea typeface="UD デジタル 教科書体 N-R" panose="02020400000000000000" pitchFamily="17" charset="-128"/>
            </a:endParaRPr>
          </a:p>
          <a:p>
            <a:endParaRPr kumimoji="1" lang="en-US" altLang="ja-JP" sz="1400" dirty="0" smtClean="0">
              <a:latin typeface="UD デジタル 教科書体 N-R" panose="02020400000000000000" pitchFamily="17" charset="-128"/>
              <a:ea typeface="UD デジタル 教科書体 N-R" panose="02020400000000000000" pitchFamily="17" charset="-128"/>
            </a:endParaRPr>
          </a:p>
          <a:p>
            <a:endParaRPr lang="en-US" altLang="ja-JP" sz="1400" dirty="0">
              <a:latin typeface="UD デジタル 教科書体 N-R" panose="02020400000000000000" pitchFamily="17" charset="-128"/>
              <a:ea typeface="UD デジタル 教科書体 N-R" panose="02020400000000000000" pitchFamily="17" charset="-128"/>
            </a:endParaRPr>
          </a:p>
          <a:p>
            <a:endParaRPr lang="en-US" altLang="ja-JP" sz="1400" dirty="0">
              <a:latin typeface="UD デジタル 教科書体 N-R" panose="02020400000000000000" pitchFamily="17" charset="-128"/>
              <a:ea typeface="UD デジタル 教科書体 N-R" panose="02020400000000000000" pitchFamily="17" charset="-128"/>
            </a:endParaRPr>
          </a:p>
          <a:p>
            <a:pPr marL="0" indent="0">
              <a:buNone/>
            </a:pPr>
            <a:endParaRPr kumimoji="1" lang="ja-JP" altLang="en-US" sz="1400" dirty="0">
              <a:latin typeface="UD デジタル 教科書体 N-R" panose="02020400000000000000" pitchFamily="17" charset="-128"/>
              <a:ea typeface="UD デジタル 教科書体 N-R" panose="02020400000000000000" pitchFamily="17" charset="-128"/>
            </a:endParaRPr>
          </a:p>
        </p:txBody>
      </p:sp>
      <p:sp>
        <p:nvSpPr>
          <p:cNvPr id="7" name="コンテンツ プレースホルダー 2">
            <a:extLst>
              <a:ext uri="{FF2B5EF4-FFF2-40B4-BE49-F238E27FC236}">
                <a16:creationId xmlns:a16="http://schemas.microsoft.com/office/drawing/2014/main" id="{FB35307C-8240-4F8D-8EAC-224C3AF74E12}"/>
              </a:ext>
            </a:extLst>
          </p:cNvPr>
          <p:cNvSpPr txBox="1">
            <a:spLocks/>
          </p:cNvSpPr>
          <p:nvPr/>
        </p:nvSpPr>
        <p:spPr>
          <a:xfrm>
            <a:off x="678086" y="8880814"/>
            <a:ext cx="5170264" cy="326499"/>
          </a:xfrm>
          <a:prstGeom prst="rect">
            <a:avLst/>
          </a:prstGeom>
        </p:spPr>
        <p:txBody>
          <a:bodyPr vert="horz" lIns="91440" tIns="45720" rIns="91440" bIns="45720" rtlCol="0" anchor="t">
            <a:normAutofit/>
          </a:bodyPr>
          <a:lstStyle>
            <a:lvl1pPr marL="214313" indent="-214313" algn="l" defTabSz="342900" rtl="0" eaLnBrk="1" latinLnBrk="0" hangingPunct="1">
              <a:spcBef>
                <a:spcPct val="20000"/>
              </a:spcBef>
              <a:spcAft>
                <a:spcPts val="45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kumimoji="1"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kumimoji="1"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kumimoji="1"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9pPr>
          </a:lstStyle>
          <a:p>
            <a:pPr marL="0" indent="0">
              <a:buNone/>
            </a:pPr>
            <a:r>
              <a:rPr lang="ja-JP" altLang="en-US" sz="1200" dirty="0" smtClean="0">
                <a:latin typeface="UD デジタル 教科書体 N-R" panose="02020400000000000000" pitchFamily="17" charset="-128"/>
                <a:ea typeface="UD デジタル 教科書体 N-R" panose="02020400000000000000" pitchFamily="17" charset="-128"/>
              </a:rPr>
              <a:t>報告者：地域活動事業部　　　　　　　　　　　　</a:t>
            </a:r>
            <a:r>
              <a:rPr lang="ja-JP" altLang="en-US" sz="1200" dirty="0">
                <a:latin typeface="UD デジタル 教科書体 N-R" panose="02020400000000000000" pitchFamily="17" charset="-128"/>
                <a:ea typeface="UD デジタル 教科書体 N-R" panose="02020400000000000000" pitchFamily="17" charset="-128"/>
              </a:rPr>
              <a:t>　　</a:t>
            </a:r>
          </a:p>
        </p:txBody>
      </p:sp>
      <p:pic>
        <p:nvPicPr>
          <p:cNvPr id="4" name="図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00883" y="1439896"/>
            <a:ext cx="2759758" cy="2069818"/>
          </a:xfrm>
          <a:prstGeom prst="rect">
            <a:avLst/>
          </a:prstGeom>
        </p:spPr>
      </p:pic>
      <p:pic>
        <p:nvPicPr>
          <p:cNvPr id="5" name="図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432175" y="3136615"/>
            <a:ext cx="2868661" cy="2151496"/>
          </a:xfrm>
          <a:prstGeom prst="rect">
            <a:avLst/>
          </a:prstGeom>
        </p:spPr>
      </p:pic>
      <p:pic>
        <p:nvPicPr>
          <p:cNvPr id="6" name="図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87587" y="6548591"/>
            <a:ext cx="2901284" cy="2175963"/>
          </a:xfrm>
          <a:prstGeom prst="rect">
            <a:avLst/>
          </a:prstGeom>
        </p:spPr>
      </p:pic>
      <p:pic>
        <p:nvPicPr>
          <p:cNvPr id="1026" name="Picture 2"/>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432175" y="5857982"/>
            <a:ext cx="2890612" cy="216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57343" y="3900643"/>
            <a:ext cx="2703298" cy="202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15486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138</TotalTime>
  <Words>484</Words>
  <Application>Microsoft Office PowerPoint</Application>
  <PresentationFormat>A4 210 x 297 mm</PresentationFormat>
  <Paragraphs>30</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ＭＳ Ｐゴシック</vt:lpstr>
      <vt:lpstr>ＭＳ Ｐ明朝</vt:lpstr>
      <vt:lpstr>UD デジタル 教科書体 N-R</vt:lpstr>
      <vt:lpstr>Arial</vt:lpstr>
      <vt:lpstr>Garamond</vt:lpstr>
      <vt:lpstr>オーガニック</vt:lpstr>
      <vt:lpstr>研修会報告書</vt:lpstr>
      <vt:lpstr>研修会報告書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研修会報告書</dc:title>
  <dc:creator>shinohara keiko</dc:creator>
  <cp:lastModifiedBy>takakomo</cp:lastModifiedBy>
  <cp:revision>19</cp:revision>
  <cp:lastPrinted>2020-06-06T07:13:29Z</cp:lastPrinted>
  <dcterms:created xsi:type="dcterms:W3CDTF">2020-06-05T06:37:32Z</dcterms:created>
  <dcterms:modified xsi:type="dcterms:W3CDTF">2020-12-06T06:24:04Z</dcterms:modified>
</cp:coreProperties>
</file>