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5"/>
  </p:handoutMasterIdLst>
  <p:sldIdLst>
    <p:sldId id="262" r:id="rId2"/>
    <p:sldId id="264" r:id="rId3"/>
  </p:sldIdLst>
  <p:sldSz cx="6858000" cy="9906000" type="A4"/>
  <p:notesSz cx="6807200" cy="9939338"/>
  <p:defaultTextStyle>
    <a:defPPr>
      <a:defRPr lang="en-US"/>
    </a:defPPr>
    <a:lvl1pPr marL="0" algn="l" defTabSz="1072515" rtl="0" eaLnBrk="1" latinLnBrk="0" hangingPunct="1">
      <a:defRPr sz="2110" kern="1200">
        <a:solidFill>
          <a:schemeClr val="tx1"/>
        </a:solidFill>
        <a:latin typeface="+mn-lt"/>
        <a:ea typeface="+mn-ea"/>
        <a:cs typeface="+mn-cs"/>
      </a:defRPr>
    </a:lvl1pPr>
    <a:lvl2pPr marL="536575" algn="l" defTabSz="1072515" rtl="0" eaLnBrk="1" latinLnBrk="0" hangingPunct="1">
      <a:defRPr sz="2110" kern="1200">
        <a:solidFill>
          <a:schemeClr val="tx1"/>
        </a:solidFill>
        <a:latin typeface="+mn-lt"/>
        <a:ea typeface="+mn-ea"/>
        <a:cs typeface="+mn-cs"/>
      </a:defRPr>
    </a:lvl2pPr>
    <a:lvl3pPr marL="1073150" algn="l" defTabSz="1072515" rtl="0" eaLnBrk="1" latinLnBrk="0" hangingPunct="1">
      <a:defRPr sz="2110" kern="1200">
        <a:solidFill>
          <a:schemeClr val="tx1"/>
        </a:solidFill>
        <a:latin typeface="+mn-lt"/>
        <a:ea typeface="+mn-ea"/>
        <a:cs typeface="+mn-cs"/>
      </a:defRPr>
    </a:lvl3pPr>
    <a:lvl4pPr marL="1609090" algn="l" defTabSz="1072515" rtl="0" eaLnBrk="1" latinLnBrk="0" hangingPunct="1">
      <a:defRPr sz="2110" kern="1200">
        <a:solidFill>
          <a:schemeClr val="tx1"/>
        </a:solidFill>
        <a:latin typeface="+mn-lt"/>
        <a:ea typeface="+mn-ea"/>
        <a:cs typeface="+mn-cs"/>
      </a:defRPr>
    </a:lvl4pPr>
    <a:lvl5pPr marL="2145665" algn="l" defTabSz="1072515" rtl="0" eaLnBrk="1" latinLnBrk="0" hangingPunct="1">
      <a:defRPr sz="2110" kern="1200">
        <a:solidFill>
          <a:schemeClr val="tx1"/>
        </a:solidFill>
        <a:latin typeface="+mn-lt"/>
        <a:ea typeface="+mn-ea"/>
        <a:cs typeface="+mn-cs"/>
      </a:defRPr>
    </a:lvl5pPr>
    <a:lvl6pPr marL="2682240" algn="l" defTabSz="1072515" rtl="0" eaLnBrk="1" latinLnBrk="0" hangingPunct="1">
      <a:defRPr sz="2110" kern="1200">
        <a:solidFill>
          <a:schemeClr val="tx1"/>
        </a:solidFill>
        <a:latin typeface="+mn-lt"/>
        <a:ea typeface="+mn-ea"/>
        <a:cs typeface="+mn-cs"/>
      </a:defRPr>
    </a:lvl6pPr>
    <a:lvl7pPr marL="3218815" algn="l" defTabSz="1072515" rtl="0" eaLnBrk="1" latinLnBrk="0" hangingPunct="1">
      <a:defRPr sz="2110" kern="1200">
        <a:solidFill>
          <a:schemeClr val="tx1"/>
        </a:solidFill>
        <a:latin typeface="+mn-lt"/>
        <a:ea typeface="+mn-ea"/>
        <a:cs typeface="+mn-cs"/>
      </a:defRPr>
    </a:lvl7pPr>
    <a:lvl8pPr marL="3754755" algn="l" defTabSz="1072515" rtl="0" eaLnBrk="1" latinLnBrk="0" hangingPunct="1">
      <a:defRPr sz="2110" kern="1200">
        <a:solidFill>
          <a:schemeClr val="tx1"/>
        </a:solidFill>
        <a:latin typeface="+mn-lt"/>
        <a:ea typeface="+mn-ea"/>
        <a:cs typeface="+mn-cs"/>
      </a:defRPr>
    </a:lvl8pPr>
    <a:lvl9pPr marL="4291330" algn="l" defTabSz="1072515" rtl="0" eaLnBrk="1" latinLnBrk="0" hangingPunct="1">
      <a:defRPr sz="211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03">
          <p15:clr>
            <a:srgbClr val="A4A3A4"/>
          </p15:clr>
        </p15:guide>
        <p15:guide id="2" orient="horz" pos="1569">
          <p15:clr>
            <a:srgbClr val="A4A3A4"/>
          </p15:clr>
        </p15:guide>
        <p15:guide id="3" pos="4179">
          <p15:clr>
            <a:srgbClr val="A4A3A4"/>
          </p15:clr>
        </p15:guide>
      </p15:sldGuideLst>
    </p:ext>
    <p:ext uri="{2D200454-40CA-4A62-9FC3-DE9A4176ACB9}">
      <p15:notesGuideLst xmlns:p15="http://schemas.microsoft.com/office/powerpoint/2012/main">
        <p15:guide id="1" orient="horz" pos="3097">
          <p15:clr>
            <a:srgbClr val="A4A3A4"/>
          </p15:clr>
        </p15:guide>
        <p15:guide id="2" pos="216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6391" autoAdjust="0"/>
  </p:normalViewPr>
  <p:slideViewPr>
    <p:cSldViewPr snapToGrid="0" snapToObjects="1">
      <p:cViewPr>
        <p:scale>
          <a:sx n="100" d="100"/>
          <a:sy n="100" d="100"/>
        </p:scale>
        <p:origin x="1134" y="-306"/>
      </p:cViewPr>
      <p:guideLst>
        <p:guide orient="horz" pos="5203"/>
        <p:guide orient="horz" pos="1569"/>
        <p:guide pos="4179"/>
      </p:guideLst>
    </p:cSldViewPr>
  </p:slideViewPr>
  <p:notesTextViewPr>
    <p:cViewPr>
      <p:scale>
        <a:sx n="1" d="1"/>
        <a:sy n="1" d="1"/>
      </p:scale>
      <p:origin x="0" y="0"/>
    </p:cViewPr>
  </p:notesTextViewPr>
  <p:notesViewPr>
    <p:cSldViewPr snapToGrid="0" snapToObjects="1">
      <p:cViewPr varScale="1">
        <p:scale>
          <a:sx n="95" d="100"/>
          <a:sy n="95" d="100"/>
        </p:scale>
        <p:origin x="-3630" y="-108"/>
      </p:cViewPr>
      <p:guideLst>
        <p:guide orient="horz" pos="3097"/>
        <p:guide pos="216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0089" y="9102945"/>
            <a:ext cx="794095" cy="725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eader Placeholder 1"/>
          <p:cNvSpPr>
            <a:spLocks noGrp="1"/>
          </p:cNvSpPr>
          <p:nvPr>
            <p:ph type="hdr" sz="quarter"/>
          </p:nvPr>
        </p:nvSpPr>
        <p:spPr>
          <a:xfrm>
            <a:off x="2" y="2"/>
            <a:ext cx="2949787" cy="234788"/>
          </a:xfrm>
          <a:prstGeom prst="rect">
            <a:avLst/>
          </a:prstGeom>
        </p:spPr>
        <p:txBody>
          <a:bodyPr vert="horz" lIns="217843" tIns="46110" rIns="181535" bIns="46110" rtlCol="0"/>
          <a:lstStyle>
            <a:lvl1pPr algn="l">
              <a:defRPr sz="1200"/>
            </a:lvl1pPr>
          </a:lstStyle>
          <a:p>
            <a:endParaRPr lang="en-GB" sz="900" dirty="0"/>
          </a:p>
        </p:txBody>
      </p:sp>
      <p:sp>
        <p:nvSpPr>
          <p:cNvPr id="3" name="Date Placeholder 2"/>
          <p:cNvSpPr>
            <a:spLocks noGrp="1"/>
          </p:cNvSpPr>
          <p:nvPr>
            <p:ph type="dt" sz="quarter" idx="1"/>
          </p:nvPr>
        </p:nvSpPr>
        <p:spPr>
          <a:xfrm>
            <a:off x="3855840" y="2"/>
            <a:ext cx="2949787" cy="234788"/>
          </a:xfrm>
          <a:prstGeom prst="rect">
            <a:avLst/>
          </a:prstGeom>
        </p:spPr>
        <p:txBody>
          <a:bodyPr vert="horz" lIns="217843" tIns="46110" rIns="181535" bIns="46110" rtlCol="0"/>
          <a:lstStyle>
            <a:lvl1pPr algn="r">
              <a:defRPr sz="1200"/>
            </a:lvl1pPr>
          </a:lstStyle>
          <a:p>
            <a:fld id="{FD51D3D3-FD18-4681-9F4D-FACA76A9F716}" type="datetimeFigureOut">
              <a:rPr lang="en-GB" sz="900"/>
              <a:t>24/11/2022</a:t>
            </a:fld>
            <a:endParaRPr lang="en-GB" sz="900"/>
          </a:p>
        </p:txBody>
      </p:sp>
      <p:sp>
        <p:nvSpPr>
          <p:cNvPr id="4" name="Footer Placeholder 3"/>
          <p:cNvSpPr>
            <a:spLocks noGrp="1"/>
          </p:cNvSpPr>
          <p:nvPr>
            <p:ph type="ftr" sz="quarter" idx="2"/>
          </p:nvPr>
        </p:nvSpPr>
        <p:spPr>
          <a:xfrm>
            <a:off x="2" y="227604"/>
            <a:ext cx="2949787" cy="234788"/>
          </a:xfrm>
          <a:prstGeom prst="rect">
            <a:avLst/>
          </a:prstGeom>
        </p:spPr>
        <p:txBody>
          <a:bodyPr vert="horz" lIns="217843" tIns="46110" rIns="181535" bIns="46110" rtlCol="0" anchor="b"/>
          <a:lstStyle>
            <a:lvl1pPr algn="l">
              <a:defRPr sz="1200"/>
            </a:lvl1pPr>
          </a:lstStyle>
          <a:p>
            <a:endParaRPr lang="en-GB" sz="900"/>
          </a:p>
        </p:txBody>
      </p:sp>
      <p:sp>
        <p:nvSpPr>
          <p:cNvPr id="5" name="Slide Number Placeholder 4"/>
          <p:cNvSpPr>
            <a:spLocks noGrp="1"/>
          </p:cNvSpPr>
          <p:nvPr>
            <p:ph type="sldNum" sz="quarter" idx="3"/>
          </p:nvPr>
        </p:nvSpPr>
        <p:spPr>
          <a:xfrm>
            <a:off x="3855840" y="227604"/>
            <a:ext cx="2949787" cy="234788"/>
          </a:xfrm>
          <a:prstGeom prst="rect">
            <a:avLst/>
          </a:prstGeom>
        </p:spPr>
        <p:txBody>
          <a:bodyPr vert="horz" lIns="217843" tIns="46110" rIns="181535" bIns="46110" rtlCol="0" anchor="b"/>
          <a:lstStyle>
            <a:lvl1pPr algn="r">
              <a:defRPr sz="1200"/>
            </a:lvl1pPr>
          </a:lstStyle>
          <a:p>
            <a:fld id="{4E4F0B25-6B6C-417F-8A5F-3AB6073F7C55}" type="slidenum">
              <a:rPr lang="en-GB" sz="900"/>
              <a:t>‹#›</a:t>
            </a:fld>
            <a:endParaRPr lang="en-GB" sz="90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9787" cy="233106"/>
          </a:xfrm>
          <a:prstGeom prst="rect">
            <a:avLst/>
          </a:prstGeom>
        </p:spPr>
        <p:txBody>
          <a:bodyPr vert="horz" lIns="217843" tIns="46110" rIns="217843" bIns="46110" rtlCol="0"/>
          <a:lstStyle>
            <a:lvl1pPr algn="l">
              <a:defRPr sz="900"/>
            </a:lvl1pPr>
          </a:lstStyle>
          <a:p>
            <a:endParaRPr lang="en-GB" dirty="0"/>
          </a:p>
        </p:txBody>
      </p:sp>
      <p:sp>
        <p:nvSpPr>
          <p:cNvPr id="3" name="Date Placeholder 2"/>
          <p:cNvSpPr>
            <a:spLocks noGrp="1"/>
          </p:cNvSpPr>
          <p:nvPr>
            <p:ph type="dt" idx="1"/>
          </p:nvPr>
        </p:nvSpPr>
        <p:spPr>
          <a:xfrm>
            <a:off x="3855840" y="1"/>
            <a:ext cx="2949787" cy="233106"/>
          </a:xfrm>
          <a:prstGeom prst="rect">
            <a:avLst/>
          </a:prstGeom>
        </p:spPr>
        <p:txBody>
          <a:bodyPr vert="horz" lIns="217843" tIns="46110" rIns="217843" bIns="46110" rtlCol="0"/>
          <a:lstStyle>
            <a:lvl1pPr algn="r">
              <a:defRPr sz="900"/>
            </a:lvl1pPr>
          </a:lstStyle>
          <a:p>
            <a:fld id="{6B8772CB-E7B8-41C1-95DC-B7BED37C05AE}" type="datetimeFigureOut">
              <a:rPr lang="en-GB" smtClean="0"/>
              <a:t>24/11/2022</a:t>
            </a:fld>
            <a:endParaRPr lang="en-GB" dirty="0"/>
          </a:p>
        </p:txBody>
      </p:sp>
      <p:sp>
        <p:nvSpPr>
          <p:cNvPr id="4" name="Slide Image Placeholder 3"/>
          <p:cNvSpPr>
            <a:spLocks noGrp="1" noRot="1" noChangeAspect="1"/>
          </p:cNvSpPr>
          <p:nvPr>
            <p:ph type="sldImg" idx="2"/>
          </p:nvPr>
        </p:nvSpPr>
        <p:spPr>
          <a:xfrm>
            <a:off x="2112963" y="744538"/>
            <a:ext cx="2581275" cy="3730625"/>
          </a:xfrm>
          <a:prstGeom prst="rect">
            <a:avLst/>
          </a:prstGeom>
          <a:noFill/>
          <a:ln w="12700">
            <a:solidFill>
              <a:prstClr val="black"/>
            </a:solidFill>
          </a:ln>
        </p:spPr>
        <p:txBody>
          <a:bodyPr vert="horz" lIns="92218" tIns="46110" rIns="92218" bIns="46110" rtlCol="0" anchor="ctr"/>
          <a:lstStyle/>
          <a:p>
            <a:endParaRPr lang="en-GB"/>
          </a:p>
        </p:txBody>
      </p:sp>
      <p:sp>
        <p:nvSpPr>
          <p:cNvPr id="5" name="Notes Placeholder 4"/>
          <p:cNvSpPr>
            <a:spLocks noGrp="1"/>
          </p:cNvSpPr>
          <p:nvPr>
            <p:ph type="body" sz="quarter" idx="3"/>
          </p:nvPr>
        </p:nvSpPr>
        <p:spPr>
          <a:xfrm>
            <a:off x="378178" y="4721186"/>
            <a:ext cx="6050845" cy="4278831"/>
          </a:xfrm>
          <a:prstGeom prst="rect">
            <a:avLst/>
          </a:prstGeom>
        </p:spPr>
        <p:txBody>
          <a:bodyPr vert="horz" lIns="92218" tIns="46110" rIns="92218" bIns="4611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2" y="236478"/>
            <a:ext cx="2949787" cy="233106"/>
          </a:xfrm>
          <a:prstGeom prst="rect">
            <a:avLst/>
          </a:prstGeom>
        </p:spPr>
        <p:txBody>
          <a:bodyPr vert="horz" lIns="217843" tIns="46110" rIns="217843" bIns="46110" rtlCol="0" anchor="b"/>
          <a:lstStyle>
            <a:lvl1pPr algn="l">
              <a:defRPr sz="900"/>
            </a:lvl1pPr>
          </a:lstStyle>
          <a:p>
            <a:endParaRPr lang="en-GB"/>
          </a:p>
        </p:txBody>
      </p:sp>
      <p:sp>
        <p:nvSpPr>
          <p:cNvPr id="7" name="Slide Number Placeholder 6"/>
          <p:cNvSpPr>
            <a:spLocks noGrp="1"/>
          </p:cNvSpPr>
          <p:nvPr>
            <p:ph type="sldNum" sz="quarter" idx="5"/>
          </p:nvPr>
        </p:nvSpPr>
        <p:spPr>
          <a:xfrm>
            <a:off x="3855840" y="236478"/>
            <a:ext cx="2949787" cy="233106"/>
          </a:xfrm>
          <a:prstGeom prst="rect">
            <a:avLst/>
          </a:prstGeom>
        </p:spPr>
        <p:txBody>
          <a:bodyPr vert="horz" lIns="217843" tIns="46110" rIns="217843" bIns="46110" rtlCol="0" anchor="b"/>
          <a:lstStyle>
            <a:lvl1pPr algn="r">
              <a:defRPr sz="900"/>
            </a:lvl1pPr>
          </a:lstStyle>
          <a:p>
            <a:fld id="{576E89B1-B476-4C59-A1AE-E6F2A1941AB8}" type="slidenum">
              <a:rPr lang="en-GB" smtClean="0"/>
              <a:t>‹#›</a:t>
            </a:fld>
            <a:endParaRPr lang="en-GB"/>
          </a:p>
        </p:txBody>
      </p:sp>
      <p:pic>
        <p:nvPicPr>
          <p:cNvPr id="9"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0089" y="9102945"/>
            <a:ext cx="794095" cy="725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notesStyle>
    <a:lvl1pPr marL="0" algn="l" defTabSz="1072515" rtl="0" eaLnBrk="1" latinLnBrk="0" hangingPunct="1">
      <a:defRPr sz="1410" kern="1200">
        <a:solidFill>
          <a:schemeClr val="tx1"/>
        </a:solidFill>
        <a:latin typeface="+mn-lt"/>
        <a:ea typeface="+mn-ea"/>
        <a:cs typeface="+mn-cs"/>
      </a:defRPr>
    </a:lvl1pPr>
    <a:lvl2pPr marL="536575" algn="l" defTabSz="1072515" rtl="0" eaLnBrk="1" latinLnBrk="0" hangingPunct="1">
      <a:defRPr sz="1410" kern="1200">
        <a:solidFill>
          <a:schemeClr val="tx1"/>
        </a:solidFill>
        <a:latin typeface="+mn-lt"/>
        <a:ea typeface="+mn-ea"/>
        <a:cs typeface="+mn-cs"/>
      </a:defRPr>
    </a:lvl2pPr>
    <a:lvl3pPr marL="1073150" algn="l" defTabSz="1072515" rtl="0" eaLnBrk="1" latinLnBrk="0" hangingPunct="1">
      <a:defRPr sz="1410" kern="1200">
        <a:solidFill>
          <a:schemeClr val="tx1"/>
        </a:solidFill>
        <a:latin typeface="+mn-lt"/>
        <a:ea typeface="+mn-ea"/>
        <a:cs typeface="+mn-cs"/>
      </a:defRPr>
    </a:lvl3pPr>
    <a:lvl4pPr marL="1609090" algn="l" defTabSz="1072515" rtl="0" eaLnBrk="1" latinLnBrk="0" hangingPunct="1">
      <a:defRPr sz="1410" kern="1200">
        <a:solidFill>
          <a:schemeClr val="tx1"/>
        </a:solidFill>
        <a:latin typeface="+mn-lt"/>
        <a:ea typeface="+mn-ea"/>
        <a:cs typeface="+mn-cs"/>
      </a:defRPr>
    </a:lvl4pPr>
    <a:lvl5pPr marL="2145665" algn="l" defTabSz="1072515" rtl="0" eaLnBrk="1" latinLnBrk="0" hangingPunct="1">
      <a:defRPr sz="1410" kern="1200">
        <a:solidFill>
          <a:schemeClr val="tx1"/>
        </a:solidFill>
        <a:latin typeface="+mn-lt"/>
        <a:ea typeface="+mn-ea"/>
        <a:cs typeface="+mn-cs"/>
      </a:defRPr>
    </a:lvl5pPr>
    <a:lvl6pPr marL="2682240" algn="l" defTabSz="1072515" rtl="0" eaLnBrk="1" latinLnBrk="0" hangingPunct="1">
      <a:defRPr sz="1410" kern="1200">
        <a:solidFill>
          <a:schemeClr val="tx1"/>
        </a:solidFill>
        <a:latin typeface="+mn-lt"/>
        <a:ea typeface="+mn-ea"/>
        <a:cs typeface="+mn-cs"/>
      </a:defRPr>
    </a:lvl6pPr>
    <a:lvl7pPr marL="3218815" algn="l" defTabSz="1072515" rtl="0" eaLnBrk="1" latinLnBrk="0" hangingPunct="1">
      <a:defRPr sz="1410" kern="1200">
        <a:solidFill>
          <a:schemeClr val="tx1"/>
        </a:solidFill>
        <a:latin typeface="+mn-lt"/>
        <a:ea typeface="+mn-ea"/>
        <a:cs typeface="+mn-cs"/>
      </a:defRPr>
    </a:lvl7pPr>
    <a:lvl8pPr marL="3754755" algn="l" defTabSz="1072515" rtl="0" eaLnBrk="1" latinLnBrk="0" hangingPunct="1">
      <a:defRPr sz="1410" kern="1200">
        <a:solidFill>
          <a:schemeClr val="tx1"/>
        </a:solidFill>
        <a:latin typeface="+mn-lt"/>
        <a:ea typeface="+mn-ea"/>
        <a:cs typeface="+mn-cs"/>
      </a:defRPr>
    </a:lvl8pPr>
    <a:lvl9pPr marL="4291330" algn="l" defTabSz="1072515" rtl="0" eaLnBrk="1" latinLnBrk="0" hangingPunct="1">
      <a:defRPr sz="141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76E89B1-B476-4C59-A1AE-E6F2A1941AB8}" type="slidenum">
              <a:rPr lang="en-GB" smtClean="0"/>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2963" y="744538"/>
            <a:ext cx="2581275" cy="3730625"/>
          </a:xfrm>
        </p:spPr>
      </p:sp>
      <p:sp>
        <p:nvSpPr>
          <p:cNvPr id="3" name="ノート プレースホルダー 2"/>
          <p:cNvSpPr>
            <a:spLocks noGrp="1"/>
          </p:cNvSpPr>
          <p:nvPr>
            <p:ph type="body" idx="1"/>
          </p:nvPr>
        </p:nvSpPr>
        <p:spPr/>
        <p:txBody>
          <a:bodyPr/>
          <a:lstStyle/>
          <a:p>
            <a:endParaRPr kumimoji="1" lang="en-GB" altLang="ja-JP" dirty="0"/>
          </a:p>
        </p:txBody>
      </p:sp>
      <p:sp>
        <p:nvSpPr>
          <p:cNvPr id="4" name="スライド番号プレースホルダー 3"/>
          <p:cNvSpPr>
            <a:spLocks noGrp="1"/>
          </p:cNvSpPr>
          <p:nvPr>
            <p:ph type="sldNum" sz="quarter" idx="10"/>
          </p:nvPr>
        </p:nvSpPr>
        <p:spPr/>
        <p:txBody>
          <a:bodyPr/>
          <a:lstStyle/>
          <a:p>
            <a:fld id="{576E89B1-B476-4C59-A1AE-E6F2A1941AB8}" type="slidenum">
              <a:rPr lang="en-GB" smtClean="0"/>
              <a:t>2</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963600" y="2528479"/>
            <a:ext cx="2656800" cy="2949638"/>
          </a:xfrm>
        </p:spPr>
        <p:txBody>
          <a:bodyPr anchor="b"/>
          <a:lstStyle>
            <a:lvl1pPr algn="r">
              <a:lnSpc>
                <a:spcPct val="85000"/>
              </a:lnSpc>
              <a:defRPr sz="3200"/>
            </a:lvl1pPr>
          </a:lstStyle>
          <a:p>
            <a:pPr lvl="0"/>
            <a:r>
              <a:rPr lang="ja-JP" altLang="en-US" noProof="0"/>
              <a:t>マスター タイトルの書式設定</a:t>
            </a:r>
            <a:endParaRPr lang="en-GB" noProof="0" dirty="0"/>
          </a:p>
        </p:txBody>
      </p:sp>
      <p:sp>
        <p:nvSpPr>
          <p:cNvPr id="3075" name="Rectangle 3"/>
          <p:cNvSpPr>
            <a:spLocks noGrp="1" noChangeArrowheads="1"/>
          </p:cNvSpPr>
          <p:nvPr>
            <p:ph type="subTitle" idx="1"/>
          </p:nvPr>
        </p:nvSpPr>
        <p:spPr>
          <a:xfrm>
            <a:off x="3962912" y="5826816"/>
            <a:ext cx="2657489" cy="1318462"/>
          </a:xfrm>
          <a:extLst>
            <a:ext uri="{909E8E84-426E-40DD-AFC4-6F175D3DCCD1}">
              <a14:hiddenFill xmlns:a14="http://schemas.microsoft.com/office/drawing/2010/main">
                <a:solidFill>
                  <a:schemeClr val="accent1"/>
                </a:solidFill>
              </a14:hiddenFill>
            </a:ext>
          </a:extLst>
        </p:spPr>
        <p:txBody>
          <a:bodyPr rIns="0"/>
          <a:lstStyle>
            <a:lvl1pPr marL="0" indent="0" algn="r">
              <a:buFontTx/>
              <a:buNone/>
              <a:defRPr sz="1400"/>
            </a:lvl1pPr>
          </a:lstStyle>
          <a:p>
            <a:pPr lvl="0"/>
            <a:r>
              <a:rPr lang="ja-JP" altLang="en-US" noProof="0"/>
              <a:t>マスター サブタイトルの書式設定</a:t>
            </a:r>
            <a:endParaRPr lang="en-GB" noProof="0" dirty="0"/>
          </a:p>
        </p:txBody>
      </p:sp>
      <p:sp>
        <p:nvSpPr>
          <p:cNvPr id="7"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8"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9"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placeholders horizontal">
    <p:spTree>
      <p:nvGrpSpPr>
        <p:cNvPr id="1" name=""/>
        <p:cNvGrpSpPr/>
        <p:nvPr/>
      </p:nvGrpSpPr>
      <p:grpSpPr>
        <a:xfrm>
          <a:off x="0" y="0"/>
          <a:ext cx="0" cy="0"/>
          <a:chOff x="0" y="0"/>
          <a:chExt cx="0" cy="0"/>
        </a:xfrm>
      </p:grpSpPr>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8"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9"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
        <p:nvSpPr>
          <p:cNvPr id="10" name="Content Placeholder 2"/>
          <p:cNvSpPr>
            <a:spLocks noGrp="1"/>
          </p:cNvSpPr>
          <p:nvPr>
            <p:ph idx="10"/>
          </p:nvPr>
        </p:nvSpPr>
        <p:spPr>
          <a:xfrm>
            <a:off x="3547800" y="2527246"/>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1" name="Content Placeholder 2"/>
          <p:cNvSpPr>
            <a:spLocks noGrp="1"/>
          </p:cNvSpPr>
          <p:nvPr>
            <p:ph idx="26"/>
          </p:nvPr>
        </p:nvSpPr>
        <p:spPr>
          <a:xfrm>
            <a:off x="237601" y="2527246"/>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Content Placeholder 2"/>
          <p:cNvSpPr>
            <a:spLocks noGrp="1"/>
          </p:cNvSpPr>
          <p:nvPr>
            <p:ph idx="27"/>
          </p:nvPr>
        </p:nvSpPr>
        <p:spPr>
          <a:xfrm>
            <a:off x="3547135" y="5534112"/>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5" name="Content Placeholder 2"/>
          <p:cNvSpPr>
            <a:spLocks noGrp="1"/>
          </p:cNvSpPr>
          <p:nvPr>
            <p:ph idx="28"/>
          </p:nvPr>
        </p:nvSpPr>
        <p:spPr>
          <a:xfrm>
            <a:off x="236935" y="5534112"/>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 placeholders horizontal">
    <p:spTree>
      <p:nvGrpSpPr>
        <p:cNvPr id="1" name=""/>
        <p:cNvGrpSpPr/>
        <p:nvPr/>
      </p:nvGrpSpPr>
      <p:grpSpPr>
        <a:xfrm>
          <a:off x="0" y="0"/>
          <a:ext cx="0" cy="0"/>
          <a:chOff x="0" y="0"/>
          <a:chExt cx="0" cy="0"/>
        </a:xfrm>
      </p:grpSpPr>
      <p:sp>
        <p:nvSpPr>
          <p:cNvPr id="2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33" name="Content Placeholder 2"/>
          <p:cNvSpPr>
            <a:spLocks noGrp="1"/>
          </p:cNvSpPr>
          <p:nvPr>
            <p:ph idx="1"/>
          </p:nvPr>
        </p:nvSpPr>
        <p:spPr>
          <a:xfrm>
            <a:off x="237600" y="2527246"/>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4" name="Content Placeholder 2"/>
          <p:cNvSpPr>
            <a:spLocks noGrp="1"/>
          </p:cNvSpPr>
          <p:nvPr>
            <p:ph idx="10"/>
          </p:nvPr>
        </p:nvSpPr>
        <p:spPr>
          <a:xfrm>
            <a:off x="2445282" y="2527246"/>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5" name="Content Placeholder 2"/>
          <p:cNvSpPr>
            <a:spLocks noGrp="1"/>
          </p:cNvSpPr>
          <p:nvPr>
            <p:ph idx="11"/>
          </p:nvPr>
        </p:nvSpPr>
        <p:spPr>
          <a:xfrm>
            <a:off x="4652963" y="2527246"/>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7" name="Content Placeholder 2"/>
          <p:cNvSpPr>
            <a:spLocks noGrp="1"/>
          </p:cNvSpPr>
          <p:nvPr>
            <p:ph idx="12"/>
          </p:nvPr>
        </p:nvSpPr>
        <p:spPr>
          <a:xfrm>
            <a:off x="237600" y="5534112"/>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8" name="Content Placeholder 2"/>
          <p:cNvSpPr>
            <a:spLocks noGrp="1"/>
          </p:cNvSpPr>
          <p:nvPr>
            <p:ph idx="13"/>
          </p:nvPr>
        </p:nvSpPr>
        <p:spPr>
          <a:xfrm>
            <a:off x="2445282" y="5534112"/>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9" name="Content Placeholder 2"/>
          <p:cNvSpPr>
            <a:spLocks noGrp="1"/>
          </p:cNvSpPr>
          <p:nvPr>
            <p:ph idx="14"/>
          </p:nvPr>
        </p:nvSpPr>
        <p:spPr>
          <a:xfrm>
            <a:off x="4652963" y="5534112"/>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5"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6"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7"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Image background square">
    <p:spTree>
      <p:nvGrpSpPr>
        <p:cNvPr id="1" name=""/>
        <p:cNvGrpSpPr/>
        <p:nvPr/>
      </p:nvGrpSpPr>
      <p:grpSpPr>
        <a:xfrm>
          <a:off x="0" y="0"/>
          <a:ext cx="0" cy="0"/>
          <a:chOff x="0" y="0"/>
          <a:chExt cx="0" cy="0"/>
        </a:xfrm>
      </p:grpSpPr>
      <p:sp>
        <p:nvSpPr>
          <p:cNvPr id="9" name="Picture Placeholder 8"/>
          <p:cNvSpPr>
            <a:spLocks noGrp="1"/>
          </p:cNvSpPr>
          <p:nvPr>
            <p:ph type="pic" sz="quarter" idx="14" hasCustomPrompt="1"/>
          </p:nvPr>
        </p:nvSpPr>
        <p:spPr>
          <a:xfrm>
            <a:off x="0" y="0"/>
            <a:ext cx="6858000" cy="9906000"/>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bg1"/>
                </a:solidFill>
              </a:defRPr>
            </a:lvl1pPr>
          </a:lstStyle>
          <a:p>
            <a:pPr>
              <a:defRPr/>
            </a:pPr>
            <a:r>
              <a:rPr lang="en-GB"/>
              <a:t>Presentation title</a:t>
            </a:r>
            <a:endParaRPr lang="en-GB" dirty="0"/>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bg1"/>
                </a:solidFill>
              </a:defRPr>
            </a:lvl1pPr>
          </a:lstStyle>
          <a:p>
            <a:pPr>
              <a:defRPr/>
            </a:pPr>
            <a:r>
              <a:rPr lang="en-GB"/>
              <a:t>Date</a:t>
            </a:r>
            <a:endParaRPr lang="en-GB"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bg1"/>
                </a:solidFill>
              </a:defRPr>
            </a:lvl1pPr>
          </a:lstStyle>
          <a:p>
            <a:pPr>
              <a:defRPr/>
            </a:pPr>
            <a:fld id="{4B01E8EF-57E8-4F85-90EB-163CEE512F88}" type="slidenum">
              <a:rPr lang="en-GB" smtClean="0"/>
              <a:t>‹#›</a:t>
            </a:fld>
            <a:endParaRPr lang="en-GB"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top square">
    <p:spTree>
      <p:nvGrpSpPr>
        <p:cNvPr id="1" name=""/>
        <p:cNvGrpSpPr/>
        <p:nvPr/>
      </p:nvGrpSpPr>
      <p:grpSpPr>
        <a:xfrm>
          <a:off x="0" y="0"/>
          <a:ext cx="0" cy="0"/>
          <a:chOff x="0" y="0"/>
          <a:chExt cx="0" cy="0"/>
        </a:xfrm>
      </p:grpSpPr>
      <p:sp>
        <p:nvSpPr>
          <p:cNvPr id="9" name="Picture Placeholder 8"/>
          <p:cNvSpPr>
            <a:spLocks noGrp="1"/>
          </p:cNvSpPr>
          <p:nvPr>
            <p:ph type="pic" sz="quarter" idx="14" hasCustomPrompt="1"/>
          </p:nvPr>
        </p:nvSpPr>
        <p:spPr>
          <a:xfrm>
            <a:off x="0" y="0"/>
            <a:ext cx="6858000" cy="5101646"/>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8" name="Content Placeholder 2"/>
          <p:cNvSpPr>
            <a:spLocks noGrp="1"/>
          </p:cNvSpPr>
          <p:nvPr>
            <p:ph idx="25"/>
          </p:nvPr>
        </p:nvSpPr>
        <p:spPr>
          <a:xfrm>
            <a:off x="237600" y="5534109"/>
            <a:ext cx="63828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bg1"/>
                </a:solidFill>
              </a:defRPr>
            </a:lvl1pPr>
          </a:lstStyle>
          <a:p>
            <a:pPr>
              <a:defRPr/>
            </a:pPr>
            <a:r>
              <a:rPr lang="en-GB"/>
              <a:t>Presentation title</a:t>
            </a:r>
            <a:endParaRPr lang="en-GB" dirty="0"/>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bg1"/>
                </a:solidFill>
              </a:defRPr>
            </a:lvl1pPr>
          </a:lstStyle>
          <a:p>
            <a:pPr>
              <a:defRPr/>
            </a:pPr>
            <a:r>
              <a:rPr lang="en-GB"/>
              <a:t>Date</a:t>
            </a:r>
            <a:endParaRPr lang="en-GB"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bg1"/>
                </a:solidFill>
              </a:defRPr>
            </a:lvl1pPr>
          </a:lstStyle>
          <a:p>
            <a:pPr>
              <a:defRPr/>
            </a:pPr>
            <a:fld id="{4B01E8EF-57E8-4F85-90EB-163CEE512F88}" type="slidenum">
              <a:rPr lang="en-GB" smtClean="0"/>
              <a:t>‹#›</a:t>
            </a:fld>
            <a:endParaRPr lang="en-GB"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middle square">
    <p:spTree>
      <p:nvGrpSpPr>
        <p:cNvPr id="1" name=""/>
        <p:cNvGrpSpPr/>
        <p:nvPr/>
      </p:nvGrpSpPr>
      <p:grpSpPr>
        <a:xfrm>
          <a:off x="0" y="0"/>
          <a:ext cx="0" cy="0"/>
          <a:chOff x="0" y="0"/>
          <a:chExt cx="0" cy="0"/>
        </a:xfrm>
      </p:grpSpPr>
      <p:sp>
        <p:nvSpPr>
          <p:cNvPr id="9" name="Picture Placeholder 8"/>
          <p:cNvSpPr>
            <a:spLocks noGrp="1"/>
          </p:cNvSpPr>
          <p:nvPr>
            <p:ph type="pic" sz="quarter" idx="14" hasCustomPrompt="1"/>
          </p:nvPr>
        </p:nvSpPr>
        <p:spPr>
          <a:xfrm>
            <a:off x="0" y="2527246"/>
            <a:ext cx="6858000" cy="5692629"/>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 left square">
    <p:spTree>
      <p:nvGrpSpPr>
        <p:cNvPr id="1" name=""/>
        <p:cNvGrpSpPr/>
        <p:nvPr/>
      </p:nvGrpSpPr>
      <p:grpSpPr>
        <a:xfrm>
          <a:off x="0" y="0"/>
          <a:ext cx="0" cy="0"/>
          <a:chOff x="0" y="0"/>
          <a:chExt cx="0" cy="0"/>
        </a:xfrm>
      </p:grpSpPr>
      <p:sp>
        <p:nvSpPr>
          <p:cNvPr id="9" name="Picture Placeholder 8"/>
          <p:cNvSpPr>
            <a:spLocks noGrp="1"/>
          </p:cNvSpPr>
          <p:nvPr>
            <p:ph type="pic" sz="quarter" idx="14" hasCustomPrompt="1"/>
          </p:nvPr>
        </p:nvSpPr>
        <p:spPr>
          <a:xfrm>
            <a:off x="0" y="0"/>
            <a:ext cx="3424792" cy="9906000"/>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5" name="Title 1"/>
          <p:cNvSpPr>
            <a:spLocks noGrp="1"/>
          </p:cNvSpPr>
          <p:nvPr>
            <p:ph type="title"/>
          </p:nvPr>
        </p:nvSpPr>
        <p:spPr>
          <a:xfrm>
            <a:off x="3655085" y="992661"/>
            <a:ext cx="2965316" cy="753831"/>
          </a:xfrm>
        </p:spPr>
        <p:txBody>
          <a:bodyPr anchor="ctr" anchorCtr="0"/>
          <a:lstStyle>
            <a:lvl1pPr>
              <a:defRPr sz="2400"/>
            </a:lvl1pPr>
          </a:lstStyle>
          <a:p>
            <a:r>
              <a:rPr lang="ja-JP" altLang="en-US" noProof="0"/>
              <a:t>マスター タイトルの書式設定</a:t>
            </a:r>
            <a:endParaRPr lang="en-GB" noProof="0" dirty="0"/>
          </a:p>
        </p:txBody>
      </p:sp>
      <p:sp>
        <p:nvSpPr>
          <p:cNvPr id="14" name="Content Placeholder 2"/>
          <p:cNvSpPr>
            <a:spLocks noGrp="1"/>
          </p:cNvSpPr>
          <p:nvPr>
            <p:ph idx="11"/>
          </p:nvPr>
        </p:nvSpPr>
        <p:spPr>
          <a:xfrm>
            <a:off x="3655085" y="2527245"/>
            <a:ext cx="2965316" cy="5692631"/>
          </a:xfrm>
        </p:spPr>
        <p:txBody>
          <a:bodyPr>
            <a:normAutofit/>
          </a:bodyPr>
          <a:lstStyle>
            <a:lvl1pPr>
              <a:buClr>
                <a:schemeClr val="accent1"/>
              </a:buClr>
              <a:defRPr sz="1800">
                <a:solidFill>
                  <a:schemeClr val="accent2"/>
                </a:solidFill>
              </a:defRPr>
            </a:lvl1pPr>
            <a:lvl2pPr>
              <a:buClr>
                <a:schemeClr val="tx2"/>
              </a:buClr>
              <a:defRPr sz="1600">
                <a:solidFill>
                  <a:schemeClr val="accent2"/>
                </a:solidFill>
              </a:defRPr>
            </a:lvl2pPr>
            <a:lvl3pPr>
              <a:buClr>
                <a:schemeClr val="accent5"/>
              </a:buClr>
              <a:defRPr sz="1400">
                <a:solidFill>
                  <a:schemeClr val="accent2"/>
                </a:solidFill>
              </a:defRPr>
            </a:lvl3pPr>
            <a:lvl4pPr>
              <a:buClr>
                <a:schemeClr val="accent3"/>
              </a:buClr>
              <a:defRPr sz="1200">
                <a:solidFill>
                  <a:schemeClr val="accent2"/>
                </a:solidFill>
              </a:defRPr>
            </a:lvl4pPr>
            <a:lvl5pPr>
              <a:buClr>
                <a:srgbClr val="001423"/>
              </a:buClr>
              <a:defRPr sz="11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Rectangle 5"/>
          <p:cNvSpPr>
            <a:spLocks noGrp="1" noChangeArrowheads="1"/>
          </p:cNvSpPr>
          <p:nvPr>
            <p:ph type="ftr" sz="quarter" idx="3"/>
          </p:nvPr>
        </p:nvSpPr>
        <p:spPr bwMode="auto">
          <a:xfrm>
            <a:off x="3655085" y="200118"/>
            <a:ext cx="1649905"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 large rounded">
    <p:spTree>
      <p:nvGrpSpPr>
        <p:cNvPr id="1" name=""/>
        <p:cNvGrpSpPr/>
        <p:nvPr/>
      </p:nvGrpSpPr>
      <p:grpSpPr>
        <a:xfrm>
          <a:off x="0" y="0"/>
          <a:ext cx="0" cy="0"/>
          <a:chOff x="0" y="0"/>
          <a:chExt cx="0" cy="0"/>
        </a:xfrm>
      </p:grpSpPr>
      <p:sp>
        <p:nvSpPr>
          <p:cNvPr id="10" name="Picture Placeholder 8"/>
          <p:cNvSpPr>
            <a:spLocks noGrp="1"/>
          </p:cNvSpPr>
          <p:nvPr>
            <p:ph type="pic" sz="quarter" idx="14" hasCustomPrompt="1"/>
          </p:nvPr>
        </p:nvSpPr>
        <p:spPr>
          <a:xfrm>
            <a:off x="237600" y="2527246"/>
            <a:ext cx="6382800" cy="5692629"/>
          </a:xfrm>
          <a:prstGeom prst="roundRect">
            <a:avLst>
              <a:gd name="adj" fmla="val 4683"/>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mage 1/2 rounded">
    <p:spTree>
      <p:nvGrpSpPr>
        <p:cNvPr id="1" name=""/>
        <p:cNvGrpSpPr/>
        <p:nvPr/>
      </p:nvGrpSpPr>
      <p:grpSpPr>
        <a:xfrm>
          <a:off x="0" y="0"/>
          <a:ext cx="0" cy="0"/>
          <a:chOff x="0" y="0"/>
          <a:chExt cx="0" cy="0"/>
        </a:xfrm>
      </p:grpSpPr>
      <p:sp>
        <p:nvSpPr>
          <p:cNvPr id="10" name="Picture Placeholder 8"/>
          <p:cNvSpPr>
            <a:spLocks noGrp="1"/>
          </p:cNvSpPr>
          <p:nvPr>
            <p:ph type="pic" sz="quarter" idx="14" hasCustomPrompt="1"/>
          </p:nvPr>
        </p:nvSpPr>
        <p:spPr>
          <a:xfrm>
            <a:off x="3548558" y="2527246"/>
            <a:ext cx="3070327" cy="5692629"/>
          </a:xfrm>
          <a:prstGeom prst="roundRect">
            <a:avLst>
              <a:gd name="adj" fmla="val 3924"/>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6" name="Content Placeholder 2"/>
          <p:cNvSpPr>
            <a:spLocks noGrp="1"/>
          </p:cNvSpPr>
          <p:nvPr>
            <p:ph idx="1"/>
          </p:nvPr>
        </p:nvSpPr>
        <p:spPr>
          <a:xfrm>
            <a:off x="237601" y="2527245"/>
            <a:ext cx="30726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mage 1/3 rounded">
    <p:spTree>
      <p:nvGrpSpPr>
        <p:cNvPr id="1" name=""/>
        <p:cNvGrpSpPr/>
        <p:nvPr/>
      </p:nvGrpSpPr>
      <p:grpSpPr>
        <a:xfrm>
          <a:off x="0" y="0"/>
          <a:ext cx="0" cy="0"/>
          <a:chOff x="0" y="0"/>
          <a:chExt cx="0" cy="0"/>
        </a:xfrm>
      </p:grpSpPr>
      <p:sp>
        <p:nvSpPr>
          <p:cNvPr id="12" name="Content Placeholder 2"/>
          <p:cNvSpPr>
            <a:spLocks noGrp="1"/>
          </p:cNvSpPr>
          <p:nvPr>
            <p:ph idx="18"/>
          </p:nvPr>
        </p:nvSpPr>
        <p:spPr>
          <a:xfrm>
            <a:off x="239117" y="2527245"/>
            <a:ext cx="4173473"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a:p>
        </p:txBody>
      </p:sp>
      <p:sp>
        <p:nvSpPr>
          <p:cNvPr id="6" name="Picture Placeholder 8"/>
          <p:cNvSpPr>
            <a:spLocks noGrp="1"/>
          </p:cNvSpPr>
          <p:nvPr>
            <p:ph type="pic" sz="quarter" idx="14" hasCustomPrompt="1"/>
          </p:nvPr>
        </p:nvSpPr>
        <p:spPr>
          <a:xfrm>
            <a:off x="4651706" y="2527246"/>
            <a:ext cx="1968695" cy="5692629"/>
          </a:xfrm>
          <a:prstGeom prst="roundRect">
            <a:avLst>
              <a:gd name="adj" fmla="val 4084"/>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mage 1/4 rounded">
    <p:spTree>
      <p:nvGrpSpPr>
        <p:cNvPr id="1" name=""/>
        <p:cNvGrpSpPr/>
        <p:nvPr/>
      </p:nvGrpSpPr>
      <p:grpSpPr>
        <a:xfrm>
          <a:off x="0" y="0"/>
          <a:ext cx="0" cy="0"/>
          <a:chOff x="0" y="0"/>
          <a:chExt cx="0" cy="0"/>
        </a:xfrm>
      </p:grpSpPr>
      <p:sp>
        <p:nvSpPr>
          <p:cNvPr id="12" name="Picture Placeholder 8"/>
          <p:cNvSpPr>
            <a:spLocks noGrp="1"/>
          </p:cNvSpPr>
          <p:nvPr>
            <p:ph type="pic" sz="quarter" idx="27" hasCustomPrompt="1"/>
          </p:nvPr>
        </p:nvSpPr>
        <p:spPr>
          <a:xfrm>
            <a:off x="5202901" y="2527246"/>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4" name="Content Placeholder 2"/>
          <p:cNvSpPr>
            <a:spLocks noGrp="1"/>
          </p:cNvSpPr>
          <p:nvPr>
            <p:ph idx="18"/>
          </p:nvPr>
        </p:nvSpPr>
        <p:spPr>
          <a:xfrm>
            <a:off x="239117" y="2527245"/>
            <a:ext cx="4731665"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rmal">
    <p:spTree>
      <p:nvGrpSpPr>
        <p:cNvPr id="1" name=""/>
        <p:cNvGrpSpPr/>
        <p:nvPr/>
      </p:nvGrpSpPr>
      <p:grpSpPr>
        <a:xfrm>
          <a:off x="0" y="0"/>
          <a:ext cx="0" cy="0"/>
          <a:chOff x="0" y="0"/>
          <a:chExt cx="0" cy="0"/>
        </a:xfrm>
      </p:grpSpPr>
      <p:sp>
        <p:nvSpPr>
          <p:cNvPr id="6" name="Content Placeholder 2"/>
          <p:cNvSpPr>
            <a:spLocks noGrp="1"/>
          </p:cNvSpPr>
          <p:nvPr>
            <p:ph idx="1"/>
          </p:nvPr>
        </p:nvSpPr>
        <p:spPr>
          <a:xfrm>
            <a:off x="237600" y="2527245"/>
            <a:ext cx="63828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7"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8"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9"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images rounded">
    <p:spTree>
      <p:nvGrpSpPr>
        <p:cNvPr id="1" name=""/>
        <p:cNvGrpSpPr/>
        <p:nvPr/>
      </p:nvGrpSpPr>
      <p:grpSpPr>
        <a:xfrm>
          <a:off x="0" y="0"/>
          <a:ext cx="0" cy="0"/>
          <a:chOff x="0" y="0"/>
          <a:chExt cx="0" cy="0"/>
        </a:xfrm>
      </p:grpSpPr>
      <p:sp>
        <p:nvSpPr>
          <p:cNvPr id="17" name="Content Placeholder 2"/>
          <p:cNvSpPr>
            <a:spLocks noGrp="1"/>
          </p:cNvSpPr>
          <p:nvPr>
            <p:ph idx="18"/>
          </p:nvPr>
        </p:nvSpPr>
        <p:spPr>
          <a:xfrm>
            <a:off x="239116" y="2527245"/>
            <a:ext cx="3074739"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9"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9" name="Picture Placeholder 8"/>
          <p:cNvSpPr>
            <a:spLocks noGrp="1"/>
          </p:cNvSpPr>
          <p:nvPr>
            <p:ph type="pic" sz="quarter" idx="27" hasCustomPrompt="1"/>
          </p:nvPr>
        </p:nvSpPr>
        <p:spPr>
          <a:xfrm>
            <a:off x="5202901" y="2527246"/>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0" name="Picture Placeholder 8"/>
          <p:cNvSpPr>
            <a:spLocks noGrp="1"/>
          </p:cNvSpPr>
          <p:nvPr>
            <p:ph type="pic" sz="quarter" idx="28" hasCustomPrompt="1"/>
          </p:nvPr>
        </p:nvSpPr>
        <p:spPr>
          <a:xfrm>
            <a:off x="3545157"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 images rounded">
    <p:spTree>
      <p:nvGrpSpPr>
        <p:cNvPr id="1" name=""/>
        <p:cNvGrpSpPr/>
        <p:nvPr/>
      </p:nvGrpSpPr>
      <p:grpSpPr>
        <a:xfrm>
          <a:off x="0" y="0"/>
          <a:ext cx="0" cy="0"/>
          <a:chOff x="0" y="0"/>
          <a:chExt cx="0" cy="0"/>
        </a:xfrm>
      </p:grpSpPr>
      <p:sp>
        <p:nvSpPr>
          <p:cNvPr id="15"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9" name="Picture Placeholder 8"/>
          <p:cNvSpPr>
            <a:spLocks noGrp="1"/>
          </p:cNvSpPr>
          <p:nvPr>
            <p:ph type="pic" sz="quarter" idx="27" hasCustomPrompt="1"/>
          </p:nvPr>
        </p:nvSpPr>
        <p:spPr>
          <a:xfrm>
            <a:off x="5202901" y="2527246"/>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0" name="Picture Placeholder 8"/>
          <p:cNvSpPr>
            <a:spLocks noGrp="1"/>
          </p:cNvSpPr>
          <p:nvPr>
            <p:ph type="pic" sz="quarter" idx="28" hasCustomPrompt="1"/>
          </p:nvPr>
        </p:nvSpPr>
        <p:spPr>
          <a:xfrm>
            <a:off x="3545157"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1" name="Picture Placeholder 8"/>
          <p:cNvSpPr>
            <a:spLocks noGrp="1"/>
          </p:cNvSpPr>
          <p:nvPr>
            <p:ph type="pic" sz="quarter" idx="29" hasCustomPrompt="1"/>
          </p:nvPr>
        </p:nvSpPr>
        <p:spPr>
          <a:xfrm>
            <a:off x="1891378"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2" name="Picture Placeholder 8"/>
          <p:cNvSpPr>
            <a:spLocks noGrp="1"/>
          </p:cNvSpPr>
          <p:nvPr>
            <p:ph type="pic" sz="quarter" idx="30" hasCustomPrompt="1"/>
          </p:nvPr>
        </p:nvSpPr>
        <p:spPr>
          <a:xfrm>
            <a:off x="237601"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6:9 video">
    <p:spTree>
      <p:nvGrpSpPr>
        <p:cNvPr id="1" name=""/>
        <p:cNvGrpSpPr/>
        <p:nvPr/>
      </p:nvGrpSpPr>
      <p:grpSpPr>
        <a:xfrm>
          <a:off x="0" y="0"/>
          <a:ext cx="0" cy="0"/>
          <a:chOff x="0" y="0"/>
          <a:chExt cx="0" cy="0"/>
        </a:xfrm>
      </p:grpSpPr>
      <p:sp>
        <p:nvSpPr>
          <p:cNvPr id="14" name="Content Placeholder 2"/>
          <p:cNvSpPr>
            <a:spLocks noGrp="1"/>
          </p:cNvSpPr>
          <p:nvPr>
            <p:ph idx="23"/>
          </p:nvPr>
        </p:nvSpPr>
        <p:spPr>
          <a:xfrm>
            <a:off x="239117" y="2527245"/>
            <a:ext cx="219274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a:p>
        </p:txBody>
      </p:sp>
      <p:sp>
        <p:nvSpPr>
          <p:cNvPr id="13" name="Media Placeholder 8"/>
          <p:cNvSpPr>
            <a:spLocks noGrp="1"/>
          </p:cNvSpPr>
          <p:nvPr>
            <p:ph type="media" sz="quarter" idx="18" hasCustomPrompt="1"/>
          </p:nvPr>
        </p:nvSpPr>
        <p:spPr>
          <a:xfrm>
            <a:off x="2683593" y="2522823"/>
            <a:ext cx="3944115" cy="5697053"/>
          </a:xfrm>
          <a:solidFill>
            <a:schemeClr val="accent6"/>
          </a:solidFill>
          <a:effectLst/>
        </p:spPr>
        <p:txBody>
          <a:bodyPr tIns="0" anchor="ctr" anchorCtr="0">
            <a:normAutofit/>
          </a:bodyPr>
          <a:lstStyle>
            <a:lvl1pPr marL="0" indent="0" algn="ctr">
              <a:buNone/>
              <a:defRPr sz="700">
                <a:solidFill>
                  <a:schemeClr val="bg1"/>
                </a:solidFill>
              </a:defRPr>
            </a:lvl1pPr>
          </a:lstStyle>
          <a:p>
            <a:r>
              <a:rPr lang="en-GB" noProof="0"/>
              <a:t>Click to add media size 16/9</a:t>
            </a:r>
          </a:p>
        </p:txBody>
      </p:sp>
      <p:sp>
        <p:nvSpPr>
          <p:cNvPr id="16"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3 video">
    <p:spTree>
      <p:nvGrpSpPr>
        <p:cNvPr id="1" name=""/>
        <p:cNvGrpSpPr/>
        <p:nvPr/>
      </p:nvGrpSpPr>
      <p:grpSpPr>
        <a:xfrm>
          <a:off x="0" y="0"/>
          <a:ext cx="0" cy="0"/>
          <a:chOff x="0" y="0"/>
          <a:chExt cx="0" cy="0"/>
        </a:xfrm>
      </p:grpSpPr>
      <p:sp>
        <p:nvSpPr>
          <p:cNvPr id="10" name="Media Placeholder 8"/>
          <p:cNvSpPr>
            <a:spLocks noGrp="1"/>
          </p:cNvSpPr>
          <p:nvPr>
            <p:ph type="media" sz="quarter" idx="15" hasCustomPrompt="1"/>
          </p:nvPr>
        </p:nvSpPr>
        <p:spPr>
          <a:xfrm>
            <a:off x="3668655" y="2522823"/>
            <a:ext cx="2959055" cy="5697053"/>
          </a:xfrm>
          <a:solidFill>
            <a:schemeClr val="accent6"/>
          </a:solidFill>
          <a:effectLst/>
        </p:spPr>
        <p:txBody>
          <a:bodyPr tIns="0" anchor="ctr" anchorCtr="0">
            <a:normAutofit/>
          </a:bodyPr>
          <a:lstStyle>
            <a:lvl1pPr marL="0" indent="0" algn="ctr">
              <a:buNone/>
              <a:defRPr sz="700" baseline="0">
                <a:solidFill>
                  <a:schemeClr val="bg1"/>
                </a:solidFill>
              </a:defRPr>
            </a:lvl1pPr>
          </a:lstStyle>
          <a:p>
            <a:r>
              <a:rPr lang="en-GB" noProof="0"/>
              <a:t>Click to add media size 4/3</a:t>
            </a:r>
          </a:p>
        </p:txBody>
      </p:sp>
      <p:sp>
        <p:nvSpPr>
          <p:cNvPr id="17" name="Content Placeholder 2"/>
          <p:cNvSpPr>
            <a:spLocks noGrp="1"/>
          </p:cNvSpPr>
          <p:nvPr>
            <p:ph idx="24"/>
          </p:nvPr>
        </p:nvSpPr>
        <p:spPr>
          <a:xfrm>
            <a:off x="239117" y="2527245"/>
            <a:ext cx="3188695"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6"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Video background">
    <p:spTree>
      <p:nvGrpSpPr>
        <p:cNvPr id="1" name=""/>
        <p:cNvGrpSpPr/>
        <p:nvPr/>
      </p:nvGrpSpPr>
      <p:grpSpPr>
        <a:xfrm>
          <a:off x="0" y="0"/>
          <a:ext cx="0" cy="0"/>
          <a:chOff x="0" y="0"/>
          <a:chExt cx="0" cy="0"/>
        </a:xfrm>
      </p:grpSpPr>
      <p:sp>
        <p:nvSpPr>
          <p:cNvPr id="10" name="Media Placeholder 8"/>
          <p:cNvSpPr>
            <a:spLocks noGrp="1"/>
          </p:cNvSpPr>
          <p:nvPr>
            <p:ph type="media" sz="quarter" idx="18" hasCustomPrompt="1"/>
          </p:nvPr>
        </p:nvSpPr>
        <p:spPr>
          <a:xfrm>
            <a:off x="0" y="-1"/>
            <a:ext cx="6858000" cy="9905998"/>
          </a:xfrm>
          <a:solidFill>
            <a:schemeClr val="accent6"/>
          </a:solidFill>
          <a:effectLst/>
        </p:spPr>
        <p:txBody>
          <a:bodyPr tIns="0" anchor="ctr" anchorCtr="0">
            <a:normAutofit/>
          </a:bodyPr>
          <a:lstStyle>
            <a:lvl1pPr marL="0" indent="0" algn="ctr">
              <a:buNone/>
              <a:defRPr sz="700">
                <a:solidFill>
                  <a:schemeClr val="bg1"/>
                </a:solidFill>
              </a:defRPr>
            </a:lvl1pPr>
          </a:lstStyle>
          <a:p>
            <a:r>
              <a:rPr lang="en-GB" noProof="0"/>
              <a:t>Click to add media size 16:9</a:t>
            </a:r>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bg1"/>
                </a:solidFill>
              </a:defRPr>
            </a:lvl1pPr>
          </a:lstStyle>
          <a:p>
            <a:pPr>
              <a:defRPr/>
            </a:pPr>
            <a:r>
              <a:rPr lang="en-GB"/>
              <a:t>Presentation title</a:t>
            </a:r>
            <a:endParaRPr lang="en-GB" dirty="0"/>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bg1"/>
                </a:solidFill>
              </a:defRPr>
            </a:lvl1pPr>
          </a:lstStyle>
          <a:p>
            <a:pPr>
              <a:defRPr/>
            </a:pPr>
            <a:r>
              <a:rPr lang="en-GB"/>
              <a:t>Date</a:t>
            </a:r>
            <a:endParaRPr lang="en-GB"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bg1"/>
                </a:solidFill>
              </a:defRPr>
            </a:lvl1pPr>
          </a:lstStyle>
          <a:p>
            <a:pPr>
              <a:defRPr/>
            </a:pPr>
            <a:fld id="{4B01E8EF-57E8-4F85-90EB-163CEE512F88}" type="slidenum">
              <a:rPr lang="en-GB" smtClean="0"/>
              <a:t>‹#›</a:t>
            </a:fld>
            <a:endParaRPr lang="en-GB"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argin guide">
    <p:spTree>
      <p:nvGrpSpPr>
        <p:cNvPr id="1" name=""/>
        <p:cNvGrpSpPr/>
        <p:nvPr/>
      </p:nvGrpSpPr>
      <p:grpSpPr>
        <a:xfrm>
          <a:off x="0" y="0"/>
          <a:ext cx="0" cy="0"/>
          <a:chOff x="0" y="0"/>
          <a:chExt cx="0" cy="0"/>
        </a:xfrm>
      </p:grpSpPr>
      <p:sp>
        <p:nvSpPr>
          <p:cNvPr id="10" name="Rectangle 9"/>
          <p:cNvSpPr/>
          <p:nvPr userDrawn="1"/>
        </p:nvSpPr>
        <p:spPr bwMode="auto">
          <a:xfrm>
            <a:off x="237600" y="595187"/>
            <a:ext cx="6382800" cy="7624689"/>
          </a:xfrm>
          <a:prstGeom prst="rect">
            <a:avLst/>
          </a:prstGeom>
          <a:pattFill prst="wdUpDiag">
            <a:fgClr>
              <a:schemeClr val="bg2"/>
            </a:fgClr>
            <a:bgClr>
              <a:schemeClr val="bg1"/>
            </a:bgClr>
          </a:pattFill>
          <a:ln w="3175" cap="flat" cmpd="sng" algn="ctr">
            <a:solidFill>
              <a:schemeClr val="accent5"/>
            </a:solidFill>
            <a:prstDash val="solid"/>
            <a:round/>
            <a:headEnd type="none" w="med" len="med"/>
            <a:tailEnd type="none" w="med" len="med"/>
          </a:ln>
          <a:effectLst/>
        </p:spPr>
        <p:txBody>
          <a:bodyPr vert="horz" wrap="none" lIns="72000" tIns="72000" rIns="72000" bIns="72000" numCol="1" rtlCol="0" anchor="ctr" anchorCtr="0" compatLnSpc="1"/>
          <a:lstStyle/>
          <a:p>
            <a:pPr marL="0" marR="0" indent="0" algn="ctr" defTabSz="1219200" rtl="0" eaLnBrk="1" fontAlgn="base" latinLnBrk="0" hangingPunct="1">
              <a:lnSpc>
                <a:spcPct val="100000"/>
              </a:lnSpc>
              <a:spcBef>
                <a:spcPct val="50000"/>
              </a:spcBef>
              <a:spcAft>
                <a:spcPct val="0"/>
              </a:spcAft>
              <a:buClrTx/>
              <a:buSzTx/>
              <a:buFontTx/>
              <a:buNone/>
            </a:pPr>
            <a:endParaRPr kumimoji="0" lang="en-GB" sz="2400" b="1" i="0" u="none" strike="noStrike" cap="none" normalizeH="0" baseline="0" noProof="0">
              <a:ln>
                <a:noFill/>
              </a:ln>
              <a:solidFill>
                <a:srgbClr val="001965"/>
              </a:solidFill>
              <a:effectLst/>
              <a:latin typeface="Verdana" panose="020B0604030504040204" pitchFamily="34" charset="0"/>
            </a:endParaRPr>
          </a:p>
        </p:txBody>
      </p:sp>
      <p:sp>
        <p:nvSpPr>
          <p:cNvPr id="21" name="Title 6"/>
          <p:cNvSpPr txBox="1"/>
          <p:nvPr userDrawn="1"/>
        </p:nvSpPr>
        <p:spPr bwMode="auto">
          <a:xfrm>
            <a:off x="239117" y="1111856"/>
            <a:ext cx="6388593" cy="753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lstStyle>
            <a:lvl1pPr algn="l" defTabSz="877570" rtl="0" eaLnBrk="0" fontAlgn="base" hangingPunct="0">
              <a:lnSpc>
                <a:spcPct val="90000"/>
              </a:lnSpc>
              <a:spcBef>
                <a:spcPct val="0"/>
              </a:spcBef>
              <a:spcAft>
                <a:spcPct val="0"/>
              </a:spcAft>
              <a:defRPr sz="2400" b="1" baseline="0">
                <a:solidFill>
                  <a:srgbClr val="001965"/>
                </a:solidFill>
                <a:latin typeface="+mj-lt"/>
                <a:ea typeface="+mj-ea"/>
                <a:cs typeface="+mj-cs"/>
              </a:defRPr>
            </a:lvl1pPr>
            <a:lvl2pPr algn="l" defTabSz="877570" rtl="0" eaLnBrk="0" fontAlgn="base" hangingPunct="0">
              <a:spcBef>
                <a:spcPct val="0"/>
              </a:spcBef>
              <a:spcAft>
                <a:spcPct val="0"/>
              </a:spcAft>
              <a:defRPr sz="2700" b="1">
                <a:solidFill>
                  <a:srgbClr val="001965"/>
                </a:solidFill>
                <a:latin typeface="Verdana" panose="020B0604030504040204" pitchFamily="34" charset="0"/>
              </a:defRPr>
            </a:lvl2pPr>
            <a:lvl3pPr algn="l" defTabSz="877570" rtl="0" eaLnBrk="0" fontAlgn="base" hangingPunct="0">
              <a:spcBef>
                <a:spcPct val="0"/>
              </a:spcBef>
              <a:spcAft>
                <a:spcPct val="0"/>
              </a:spcAft>
              <a:defRPr sz="2700" b="1">
                <a:solidFill>
                  <a:srgbClr val="001965"/>
                </a:solidFill>
                <a:latin typeface="Verdana" panose="020B0604030504040204" pitchFamily="34" charset="0"/>
              </a:defRPr>
            </a:lvl3pPr>
            <a:lvl4pPr algn="l" defTabSz="877570" rtl="0" eaLnBrk="0" fontAlgn="base" hangingPunct="0">
              <a:spcBef>
                <a:spcPct val="0"/>
              </a:spcBef>
              <a:spcAft>
                <a:spcPct val="0"/>
              </a:spcAft>
              <a:defRPr sz="2700" b="1">
                <a:solidFill>
                  <a:srgbClr val="001965"/>
                </a:solidFill>
                <a:latin typeface="Verdana" panose="020B0604030504040204" pitchFamily="34" charset="0"/>
              </a:defRPr>
            </a:lvl4pPr>
            <a:lvl5pPr algn="l" defTabSz="877570" rtl="0" eaLnBrk="0" fontAlgn="base" hangingPunct="0">
              <a:spcBef>
                <a:spcPct val="0"/>
              </a:spcBef>
              <a:spcAft>
                <a:spcPct val="0"/>
              </a:spcAft>
              <a:defRPr sz="2700" b="1">
                <a:solidFill>
                  <a:srgbClr val="001965"/>
                </a:solidFill>
                <a:latin typeface="Verdana" panose="020B0604030504040204" pitchFamily="34" charset="0"/>
              </a:defRPr>
            </a:lvl5pPr>
            <a:lvl6pPr marL="329565" algn="l" defTabSz="878840" rtl="0" eaLnBrk="1" fontAlgn="base" hangingPunct="1">
              <a:spcBef>
                <a:spcPct val="0"/>
              </a:spcBef>
              <a:spcAft>
                <a:spcPct val="0"/>
              </a:spcAft>
              <a:defRPr sz="2700" b="1">
                <a:solidFill>
                  <a:srgbClr val="001965"/>
                </a:solidFill>
                <a:latin typeface="Verdana" panose="020B0604030504040204" pitchFamily="34" charset="0"/>
              </a:defRPr>
            </a:lvl6pPr>
            <a:lvl7pPr marL="659130" algn="l" defTabSz="878840" rtl="0" eaLnBrk="1" fontAlgn="base" hangingPunct="1">
              <a:spcBef>
                <a:spcPct val="0"/>
              </a:spcBef>
              <a:spcAft>
                <a:spcPct val="0"/>
              </a:spcAft>
              <a:defRPr sz="2700" b="1">
                <a:solidFill>
                  <a:srgbClr val="001965"/>
                </a:solidFill>
                <a:latin typeface="Verdana" panose="020B0604030504040204" pitchFamily="34" charset="0"/>
              </a:defRPr>
            </a:lvl7pPr>
            <a:lvl8pPr marL="988695" algn="l" defTabSz="878840" rtl="0" eaLnBrk="1" fontAlgn="base" hangingPunct="1">
              <a:spcBef>
                <a:spcPct val="0"/>
              </a:spcBef>
              <a:spcAft>
                <a:spcPct val="0"/>
              </a:spcAft>
              <a:defRPr sz="2700" b="1">
                <a:solidFill>
                  <a:srgbClr val="001965"/>
                </a:solidFill>
                <a:latin typeface="Verdana" panose="020B0604030504040204" pitchFamily="34" charset="0"/>
              </a:defRPr>
            </a:lvl8pPr>
            <a:lvl9pPr marL="1318260" algn="l" defTabSz="878840" rtl="0" eaLnBrk="1" fontAlgn="base" hangingPunct="1">
              <a:spcBef>
                <a:spcPct val="0"/>
              </a:spcBef>
              <a:spcAft>
                <a:spcPct val="0"/>
              </a:spcAft>
              <a:defRPr sz="2700" b="1">
                <a:solidFill>
                  <a:srgbClr val="001965"/>
                </a:solidFill>
                <a:latin typeface="Verdana" panose="020B0604030504040204" pitchFamily="34" charset="0"/>
              </a:defRPr>
            </a:lvl9pPr>
          </a:lstStyle>
          <a:p>
            <a:r>
              <a:rPr lang="en-GB" sz="2400" noProof="0" dirty="0"/>
              <a:t>Title</a:t>
            </a:r>
          </a:p>
        </p:txBody>
      </p:sp>
      <p:sp>
        <p:nvSpPr>
          <p:cNvPr id="15" name="TextBox 14"/>
          <p:cNvSpPr txBox="1"/>
          <p:nvPr userDrawn="1"/>
        </p:nvSpPr>
        <p:spPr>
          <a:xfrm>
            <a:off x="2061607" y="4862071"/>
            <a:ext cx="2725031" cy="276999"/>
          </a:xfrm>
          <a:prstGeom prst="rect">
            <a:avLst/>
          </a:prstGeom>
          <a:noFill/>
        </p:spPr>
        <p:txBody>
          <a:bodyPr wrap="square" rtlCol="0">
            <a:spAutoFit/>
          </a:bodyPr>
          <a:lstStyle/>
          <a:p>
            <a:pPr algn="ctr"/>
            <a:r>
              <a:rPr lang="en-GB" sz="1200" b="0" noProof="0" dirty="0">
                <a:solidFill>
                  <a:schemeClr val="accent5"/>
                </a:solidFill>
              </a:rPr>
              <a:t>Keep all content in this area</a:t>
            </a:r>
          </a:p>
        </p:txBody>
      </p:sp>
      <p:sp>
        <p:nvSpPr>
          <p:cNvPr id="28" name="TextBox 27"/>
          <p:cNvSpPr txBox="1"/>
          <p:nvPr userDrawn="1"/>
        </p:nvSpPr>
        <p:spPr>
          <a:xfrm>
            <a:off x="239117" y="2527244"/>
            <a:ext cx="6388593" cy="417358"/>
          </a:xfrm>
          <a:prstGeom prst="rect">
            <a:avLst/>
          </a:prstGeom>
          <a:noFill/>
        </p:spPr>
        <p:txBody>
          <a:bodyPr wrap="square" rtlCol="0">
            <a:spAutoFit/>
          </a:bodyPr>
          <a:lstStyle/>
          <a:p>
            <a:endParaRPr lang="en-GB" sz="2110" noProof="0"/>
          </a:p>
        </p:txBody>
      </p:sp>
      <p:sp>
        <p:nvSpPr>
          <p:cNvPr id="30" name="Rectangle 29"/>
          <p:cNvSpPr/>
          <p:nvPr userDrawn="1"/>
        </p:nvSpPr>
        <p:spPr bwMode="auto">
          <a:xfrm>
            <a:off x="237601" y="2527243"/>
            <a:ext cx="6382801" cy="5692631"/>
          </a:xfrm>
          <a:prstGeom prst="rect">
            <a:avLst/>
          </a:prstGeom>
          <a:noFill/>
          <a:ln w="3175" cap="flat" cmpd="sng" algn="ctr">
            <a:solidFill>
              <a:schemeClr val="accent5"/>
            </a:solidFill>
            <a:prstDash val="solid"/>
            <a:round/>
            <a:headEnd type="none" w="med" len="med"/>
            <a:tailEnd type="none" w="med" len="med"/>
          </a:ln>
          <a:effectLst/>
        </p:spPr>
        <p:txBody>
          <a:bodyPr vert="horz" wrap="none" lIns="0" tIns="0" rIns="0" bIns="0" numCol="1" rtlCol="0" anchor="t" anchorCtr="0" compatLnSpc="1"/>
          <a:lstStyle/>
          <a:p>
            <a:pPr marL="269875" marR="0" indent="-269875" algn="l" defTabSz="1219200" rtl="0" eaLnBrk="1" fontAlgn="base" latinLnBrk="0" hangingPunct="1">
              <a:lnSpc>
                <a:spcPct val="100000"/>
              </a:lnSpc>
              <a:spcBef>
                <a:spcPct val="50000"/>
              </a:spcBef>
              <a:spcAft>
                <a:spcPct val="0"/>
              </a:spcAft>
              <a:buClr>
                <a:schemeClr val="accent1"/>
              </a:buClr>
              <a:buSzTx/>
              <a:buFont typeface="Arial" panose="020B0604020202020204" pitchFamily="34" charset="0"/>
              <a:buChar char="•"/>
            </a:pPr>
            <a:r>
              <a:rPr kumimoji="0" lang="en-GB" sz="1800" b="0" i="0" u="none" strike="noStrike" cap="none" normalizeH="0" baseline="0" noProof="0" dirty="0">
                <a:ln>
                  <a:noFill/>
                </a:ln>
                <a:solidFill>
                  <a:srgbClr val="001965"/>
                </a:solidFill>
                <a:effectLst/>
                <a:latin typeface="Verdana" panose="020B0604030504040204" pitchFamily="34" charset="0"/>
              </a:rPr>
              <a:t>Content area</a:t>
            </a:r>
          </a:p>
        </p:txBody>
      </p:sp>
      <p:sp>
        <p:nvSpPr>
          <p:cNvPr id="31" name="TextBox 30"/>
          <p:cNvSpPr txBox="1"/>
          <p:nvPr userDrawn="1"/>
        </p:nvSpPr>
        <p:spPr>
          <a:xfrm>
            <a:off x="237600" y="1857479"/>
            <a:ext cx="3429007" cy="461665"/>
          </a:xfrm>
          <a:prstGeom prst="rect">
            <a:avLst/>
          </a:prstGeom>
          <a:noFill/>
        </p:spPr>
        <p:txBody>
          <a:bodyPr wrap="square" rtlCol="0">
            <a:spAutoFit/>
          </a:bodyPr>
          <a:lstStyle/>
          <a:p>
            <a:pPr algn="l"/>
            <a:r>
              <a:rPr lang="en-GB" sz="1200" b="0" noProof="0" dirty="0">
                <a:solidFill>
                  <a:schemeClr val="accent5"/>
                </a:solidFill>
              </a:rPr>
              <a:t>Keep</a:t>
            </a:r>
            <a:r>
              <a:rPr lang="en-GB" sz="1200" b="0" baseline="0" noProof="0" dirty="0">
                <a:solidFill>
                  <a:schemeClr val="accent5"/>
                </a:solidFill>
              </a:rPr>
              <a:t> all titles, </a:t>
            </a:r>
            <a:r>
              <a:rPr lang="en-GB" sz="1200" b="0" baseline="0" noProof="0" dirty="0" err="1">
                <a:solidFill>
                  <a:schemeClr val="accent5"/>
                </a:solidFill>
              </a:rPr>
              <a:t>trompets</a:t>
            </a:r>
            <a:r>
              <a:rPr lang="en-GB" sz="1200" b="0" baseline="0" noProof="0" dirty="0">
                <a:solidFill>
                  <a:schemeClr val="accent5"/>
                </a:solidFill>
              </a:rPr>
              <a:t> and subtitles in this area</a:t>
            </a:r>
            <a:endParaRPr lang="en-GB" sz="1200" b="0" noProof="0" dirty="0">
              <a:solidFill>
                <a:schemeClr val="accent5"/>
              </a:solidFill>
            </a:endParaRPr>
          </a:p>
        </p:txBody>
      </p:sp>
      <p:sp>
        <p:nvSpPr>
          <p:cNvPr id="32" name="TextBox 31"/>
          <p:cNvSpPr txBox="1"/>
          <p:nvPr userDrawn="1"/>
        </p:nvSpPr>
        <p:spPr>
          <a:xfrm>
            <a:off x="3689859" y="635056"/>
            <a:ext cx="2931892" cy="461665"/>
          </a:xfrm>
          <a:prstGeom prst="rect">
            <a:avLst/>
          </a:prstGeom>
          <a:noFill/>
        </p:spPr>
        <p:txBody>
          <a:bodyPr wrap="square" rtlCol="0">
            <a:spAutoFit/>
          </a:bodyPr>
          <a:lstStyle/>
          <a:p>
            <a:pPr algn="r"/>
            <a:r>
              <a:rPr lang="en-GB" sz="1200" b="0" noProof="0">
                <a:solidFill>
                  <a:schemeClr val="accent5"/>
                </a:solidFill>
              </a:rPr>
              <a:t>Never</a:t>
            </a:r>
            <a:r>
              <a:rPr lang="en-GB" sz="1200" b="0" baseline="0" noProof="0">
                <a:solidFill>
                  <a:schemeClr val="accent5"/>
                </a:solidFill>
              </a:rPr>
              <a:t> move Footer, Date and No placeholders</a:t>
            </a:r>
            <a:endParaRPr lang="en-GB" sz="1200" b="0" noProof="0">
              <a:solidFill>
                <a:schemeClr val="accent5"/>
              </a:solidFill>
            </a:endParaRPr>
          </a:p>
        </p:txBody>
      </p:sp>
      <p:sp>
        <p:nvSpPr>
          <p:cNvPr id="16"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7"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8"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ompet">
    <p:spTree>
      <p:nvGrpSpPr>
        <p:cNvPr id="1" name=""/>
        <p:cNvGrpSpPr/>
        <p:nvPr/>
      </p:nvGrpSpPr>
      <p:grpSpPr>
        <a:xfrm>
          <a:off x="0" y="0"/>
          <a:ext cx="0" cy="0"/>
          <a:chOff x="0" y="0"/>
          <a:chExt cx="0" cy="0"/>
        </a:xfrm>
      </p:grpSpPr>
      <p:sp>
        <p:nvSpPr>
          <p:cNvPr id="8" name="Rectangle 3"/>
          <p:cNvSpPr>
            <a:spLocks noGrp="1" noChangeArrowheads="1"/>
          </p:cNvSpPr>
          <p:nvPr>
            <p:ph type="subTitle" idx="14" hasCustomPrompt="1"/>
          </p:nvPr>
        </p:nvSpPr>
        <p:spPr>
          <a:xfrm>
            <a:off x="237600" y="743264"/>
            <a:ext cx="6382800" cy="247751"/>
          </a:xfrm>
          <a:extLst>
            <a:ext uri="{909E8E84-426E-40DD-AFC4-6F175D3DCCD1}">
              <a14:hiddenFill xmlns:a14="http://schemas.microsoft.com/office/drawing/2010/main">
                <a:solidFill>
                  <a:schemeClr val="accent1"/>
                </a:solidFill>
              </a14:hiddenFill>
            </a:ext>
          </a:extLst>
        </p:spPr>
        <p:txBody>
          <a:bodyPr wrap="none" lIns="18000" anchor="ctr" anchorCtr="0">
            <a:noAutofit/>
          </a:bodyPr>
          <a:lstStyle>
            <a:lvl1pPr marL="0" indent="0" algn="l">
              <a:buFontTx/>
              <a:buNone/>
              <a:defRPr sz="1100" baseline="0"/>
            </a:lvl1pPr>
          </a:lstStyle>
          <a:p>
            <a:pPr lvl="0"/>
            <a:r>
              <a:rPr lang="en-GB" noProof="0" dirty="0"/>
              <a:t>Insert </a:t>
            </a:r>
            <a:r>
              <a:rPr lang="en-GB" noProof="0" dirty="0" err="1"/>
              <a:t>trompet</a:t>
            </a:r>
            <a:endParaRPr lang="en-GB" noProof="0" dirty="0"/>
          </a:p>
        </p:txBody>
      </p:sp>
      <p:sp>
        <p:nvSpPr>
          <p:cNvPr id="10"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9" name="Content Placeholder 2"/>
          <p:cNvSpPr>
            <a:spLocks noGrp="1"/>
          </p:cNvSpPr>
          <p:nvPr>
            <p:ph idx="1"/>
          </p:nvPr>
        </p:nvSpPr>
        <p:spPr>
          <a:xfrm>
            <a:off x="237600" y="2527245"/>
            <a:ext cx="63828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4"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8" name="Rectangle 3"/>
          <p:cNvSpPr>
            <a:spLocks noGrp="1" noChangeArrowheads="1"/>
          </p:cNvSpPr>
          <p:nvPr>
            <p:ph type="subTitle" idx="14" hasCustomPrompt="1"/>
          </p:nvPr>
        </p:nvSpPr>
        <p:spPr>
          <a:xfrm>
            <a:off x="237600" y="1746492"/>
            <a:ext cx="6382800" cy="384657"/>
          </a:xfrm>
          <a:extLst>
            <a:ext uri="{909E8E84-426E-40DD-AFC4-6F175D3DCCD1}">
              <a14:hiddenFill xmlns:a14="http://schemas.microsoft.com/office/drawing/2010/main">
                <a:solidFill>
                  <a:schemeClr val="accent1"/>
                </a:solidFill>
              </a14:hiddenFill>
            </a:ext>
          </a:extLst>
        </p:spPr>
        <p:txBody>
          <a:bodyPr wrap="none" lIns="18000" anchor="ctr" anchorCtr="0"/>
          <a:lstStyle>
            <a:lvl1pPr marL="0" indent="0" algn="l">
              <a:buFontTx/>
              <a:buNone/>
              <a:defRPr sz="1100" baseline="0"/>
            </a:lvl1pPr>
          </a:lstStyle>
          <a:p>
            <a:pPr lvl="0"/>
            <a:r>
              <a:rPr lang="en-GB" noProof="0" dirty="0"/>
              <a:t>Insert subtitle</a:t>
            </a:r>
          </a:p>
        </p:txBody>
      </p:sp>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9" name="Content Placeholder 2"/>
          <p:cNvSpPr>
            <a:spLocks noGrp="1"/>
          </p:cNvSpPr>
          <p:nvPr>
            <p:ph idx="1"/>
          </p:nvPr>
        </p:nvSpPr>
        <p:spPr>
          <a:xfrm>
            <a:off x="237600" y="2527245"/>
            <a:ext cx="63828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4"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2" name="Title 1"/>
          <p:cNvSpPr>
            <a:spLocks noGrp="1"/>
          </p:cNvSpPr>
          <p:nvPr>
            <p:ph type="title"/>
          </p:nvPr>
        </p:nvSpPr>
        <p:spPr>
          <a:xfrm>
            <a:off x="239117" y="992661"/>
            <a:ext cx="5019375" cy="7231766"/>
          </a:xfrm>
        </p:spPr>
        <p:txBody>
          <a:bodyPr tIns="57600" anchor="t"/>
          <a:lstStyle>
            <a:lvl1pPr>
              <a:lnSpc>
                <a:spcPct val="90000"/>
              </a:lnSpc>
              <a:defRPr sz="6000" spc="-150"/>
            </a:lvl1pPr>
          </a:lstStyle>
          <a:p>
            <a:r>
              <a:rPr lang="ja-JP" altLang="en-US" noProof="0"/>
              <a:t>マスター タイトルの書式設定</a:t>
            </a:r>
            <a:endParaRPr lang="en-GB" noProof="0" dirty="0"/>
          </a:p>
        </p:txBody>
      </p:sp>
      <p:sp>
        <p:nvSpPr>
          <p:cNvPr id="9"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0"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1"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placeholders">
    <p:spTree>
      <p:nvGrpSpPr>
        <p:cNvPr id="1" name=""/>
        <p:cNvGrpSpPr/>
        <p:nvPr/>
      </p:nvGrpSpPr>
      <p:grpSpPr>
        <a:xfrm>
          <a:off x="0" y="0"/>
          <a:ext cx="0" cy="0"/>
          <a:chOff x="0" y="0"/>
          <a:chExt cx="0" cy="0"/>
        </a:xfrm>
      </p:grpSpPr>
      <p:sp>
        <p:nvSpPr>
          <p:cNvPr id="18"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36" name="Content Placeholder 2"/>
          <p:cNvSpPr>
            <a:spLocks noGrp="1"/>
          </p:cNvSpPr>
          <p:nvPr>
            <p:ph idx="1"/>
          </p:nvPr>
        </p:nvSpPr>
        <p:spPr>
          <a:xfrm>
            <a:off x="237601" y="2527245"/>
            <a:ext cx="30726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7" name="Content Placeholder 2"/>
          <p:cNvSpPr>
            <a:spLocks noGrp="1"/>
          </p:cNvSpPr>
          <p:nvPr>
            <p:ph idx="10"/>
          </p:nvPr>
        </p:nvSpPr>
        <p:spPr>
          <a:xfrm>
            <a:off x="3547800" y="2527244"/>
            <a:ext cx="3072600" cy="5692267"/>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8"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1"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3"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placeholders horizontal">
    <p:spTree>
      <p:nvGrpSpPr>
        <p:cNvPr id="1" name=""/>
        <p:cNvGrpSpPr/>
        <p:nvPr/>
      </p:nvGrpSpPr>
      <p:grpSpPr>
        <a:xfrm>
          <a:off x="0" y="0"/>
          <a:ext cx="0" cy="0"/>
          <a:chOff x="0" y="0"/>
          <a:chExt cx="0" cy="0"/>
        </a:xfrm>
      </p:grpSpPr>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4" name="Content Placeholder 2"/>
          <p:cNvSpPr>
            <a:spLocks noGrp="1"/>
          </p:cNvSpPr>
          <p:nvPr>
            <p:ph idx="1"/>
          </p:nvPr>
        </p:nvSpPr>
        <p:spPr>
          <a:xfrm>
            <a:off x="237600" y="2527246"/>
            <a:ext cx="63828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5" name="Content Placeholder 2"/>
          <p:cNvSpPr>
            <a:spLocks noGrp="1"/>
          </p:cNvSpPr>
          <p:nvPr>
            <p:ph idx="25"/>
          </p:nvPr>
        </p:nvSpPr>
        <p:spPr>
          <a:xfrm>
            <a:off x="237600" y="5534109"/>
            <a:ext cx="63828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placeholders">
    <p:spTree>
      <p:nvGrpSpPr>
        <p:cNvPr id="1" name=""/>
        <p:cNvGrpSpPr/>
        <p:nvPr/>
      </p:nvGrpSpPr>
      <p:grpSpPr>
        <a:xfrm>
          <a:off x="0" y="0"/>
          <a:ext cx="0" cy="0"/>
          <a:chOff x="0" y="0"/>
          <a:chExt cx="0" cy="0"/>
        </a:xfrm>
      </p:grpSpPr>
      <p:sp>
        <p:nvSpPr>
          <p:cNvPr id="12"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7" name="Content Placeholder 2"/>
          <p:cNvSpPr>
            <a:spLocks noGrp="1"/>
          </p:cNvSpPr>
          <p:nvPr>
            <p:ph idx="1"/>
          </p:nvPr>
        </p:nvSpPr>
        <p:spPr>
          <a:xfrm>
            <a:off x="237600" y="2527245"/>
            <a:ext cx="196743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8" name="Content Placeholder 2"/>
          <p:cNvSpPr>
            <a:spLocks noGrp="1"/>
          </p:cNvSpPr>
          <p:nvPr>
            <p:ph idx="10"/>
          </p:nvPr>
        </p:nvSpPr>
        <p:spPr>
          <a:xfrm>
            <a:off x="2445282" y="2527245"/>
            <a:ext cx="196743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9" name="Content Placeholder 2"/>
          <p:cNvSpPr>
            <a:spLocks noGrp="1"/>
          </p:cNvSpPr>
          <p:nvPr>
            <p:ph idx="11"/>
          </p:nvPr>
        </p:nvSpPr>
        <p:spPr>
          <a:xfrm>
            <a:off x="4652963" y="2527245"/>
            <a:ext cx="196743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9"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20"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21"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placeholders">
    <p:spTree>
      <p:nvGrpSpPr>
        <p:cNvPr id="1" name=""/>
        <p:cNvGrpSpPr/>
        <p:nvPr/>
      </p:nvGrpSpPr>
      <p:grpSpPr>
        <a:xfrm>
          <a:off x="0" y="0"/>
          <a:ext cx="0" cy="0"/>
          <a:chOff x="0" y="0"/>
          <a:chExt cx="0" cy="0"/>
        </a:xfrm>
      </p:grpSpPr>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37" name="Content Placeholder 2"/>
          <p:cNvSpPr>
            <a:spLocks noGrp="1"/>
          </p:cNvSpPr>
          <p:nvPr>
            <p:ph idx="1"/>
          </p:nvPr>
        </p:nvSpPr>
        <p:spPr>
          <a:xfrm>
            <a:off x="237601"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8" name="Content Placeholder 2"/>
          <p:cNvSpPr>
            <a:spLocks noGrp="1"/>
          </p:cNvSpPr>
          <p:nvPr>
            <p:ph idx="10"/>
          </p:nvPr>
        </p:nvSpPr>
        <p:spPr>
          <a:xfrm>
            <a:off x="1891380"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9" name="Content Placeholder 2"/>
          <p:cNvSpPr>
            <a:spLocks noGrp="1"/>
          </p:cNvSpPr>
          <p:nvPr>
            <p:ph idx="11"/>
          </p:nvPr>
        </p:nvSpPr>
        <p:spPr>
          <a:xfrm>
            <a:off x="3545157"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40" name="Content Placeholder 2"/>
          <p:cNvSpPr>
            <a:spLocks noGrp="1"/>
          </p:cNvSpPr>
          <p:nvPr>
            <p:ph idx="12"/>
          </p:nvPr>
        </p:nvSpPr>
        <p:spPr>
          <a:xfrm>
            <a:off x="5204224"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4"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ectangle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
        <p:nvSpPr>
          <p:cNvPr id="3" name="Text Placeholder 2"/>
          <p:cNvSpPr>
            <a:spLocks noGrp="1"/>
          </p:cNvSpPr>
          <p:nvPr>
            <p:ph type="body" idx="1"/>
          </p:nvPr>
        </p:nvSpPr>
        <p:spPr>
          <a:xfrm>
            <a:off x="237600" y="2527242"/>
            <a:ext cx="6382800" cy="5692633"/>
          </a:xfrm>
          <a:prstGeom prst="rect">
            <a:avLst/>
          </a:prstGeom>
        </p:spPr>
        <p:txBody>
          <a:bodyPr vert="horz" lIns="0" tIns="0" rIns="216000" bIns="0" rtlCol="0">
            <a:normAutofit/>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 name="Title Placeholder 1"/>
          <p:cNvSpPr>
            <a:spLocks noGrp="1"/>
          </p:cNvSpPr>
          <p:nvPr>
            <p:ph type="title"/>
          </p:nvPr>
        </p:nvSpPr>
        <p:spPr>
          <a:xfrm>
            <a:off x="237600" y="992661"/>
            <a:ext cx="6382800" cy="753831"/>
          </a:xfrm>
          <a:prstGeom prst="rect">
            <a:avLst/>
          </a:prstGeom>
        </p:spPr>
        <p:txBody>
          <a:bodyPr vert="horz" lIns="0" tIns="0" rIns="0" bIns="0" rtlCol="0" anchor="ctr" anchorCtr="0">
            <a:noAutofit/>
          </a:bodyPr>
          <a:lstStyle/>
          <a:p>
            <a:r>
              <a:rPr lang="ja-JP" altLang="en-US" noProof="0"/>
              <a:t>マスター タイトルの書式設定</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pic>
        <p:nvPicPr>
          <p:cNvPr id="16" name="Picture 11" descr="NN_m_2c_RGB"/>
          <p:cNvPicPr>
            <a:picLocks noChangeArrowheads="1"/>
          </p:cNvPicPr>
          <p:nvPr/>
        </p:nvPicPr>
        <p:blipFill>
          <a:blip r:embed="rId27" cstate="print">
            <a:extLst>
              <a:ext uri="{28A0092B-C50C-407E-A947-70E740481C1C}">
                <a14:useLocalDpi xmlns:a14="http://schemas.microsoft.com/office/drawing/2010/main" val="0"/>
              </a:ext>
            </a:extLst>
          </a:blip>
          <a:srcRect/>
          <a:stretch>
            <a:fillRect/>
          </a:stretch>
        </p:blipFill>
        <p:spPr bwMode="auto">
          <a:xfrm>
            <a:off x="6087727" y="8254621"/>
            <a:ext cx="600016" cy="128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3" descr="NN_m_2c_RGB"/>
          <p:cNvPicPr>
            <a:picLocks noChangeAspect="1" noChangeArrowheads="1"/>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6080867" y="8254622"/>
            <a:ext cx="607572" cy="1286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Lst>
  <mc:AlternateContent xmlns:mc="http://schemas.openxmlformats.org/markup-compatibility/2006" xmlns:p14="http://schemas.microsoft.com/office/powerpoint/2010/main">
    <mc:Choice Requires="p14">
      <p:transition p14:dur="10"/>
    </mc:Choice>
    <mc:Fallback xmlns="">
      <p:transition/>
    </mc:Fallback>
  </mc:AlternateContent>
  <p:hf hdr="0"/>
  <p:txStyles>
    <p:titleStyle>
      <a:lvl1pPr algn="l" defTabSz="914400" rtl="0" eaLnBrk="1" latinLnBrk="0" hangingPunct="1">
        <a:spcBef>
          <a:spcPct val="0"/>
        </a:spcBef>
        <a:buNone/>
        <a:defRPr sz="2400" b="1" kern="1200">
          <a:solidFill>
            <a:schemeClr val="accent2"/>
          </a:solidFill>
          <a:latin typeface="+mj-lt"/>
          <a:ea typeface="+mj-ea"/>
          <a:cs typeface="+mj-cs"/>
        </a:defRPr>
      </a:lvl1pPr>
    </p:titleStyle>
    <p:bodyStyle>
      <a:lvl1pPr marL="265430" indent="-265430" algn="l" defTabSz="914400" rtl="0" eaLnBrk="1" latinLnBrk="0" hangingPunct="1">
        <a:spcBef>
          <a:spcPct val="20000"/>
        </a:spcBef>
        <a:buClr>
          <a:schemeClr val="accent1"/>
        </a:buClr>
        <a:buFont typeface="Verdana" panose="020B0604030504040204" pitchFamily="34" charset="0"/>
        <a:buChar char="•"/>
        <a:defRPr sz="1800" kern="1200">
          <a:solidFill>
            <a:schemeClr val="accent2"/>
          </a:solidFill>
          <a:latin typeface="+mn-lt"/>
          <a:ea typeface="+mn-ea"/>
          <a:cs typeface="+mn-cs"/>
        </a:defRPr>
      </a:lvl1pPr>
      <a:lvl2pPr marL="536575" indent="-271780" algn="l" defTabSz="914400" rtl="0" eaLnBrk="1" latinLnBrk="0" hangingPunct="1">
        <a:spcBef>
          <a:spcPct val="20000"/>
        </a:spcBef>
        <a:buClr>
          <a:schemeClr val="tx2"/>
        </a:buClr>
        <a:buFont typeface="Verdana" panose="020B0604030504040204" pitchFamily="34" charset="0"/>
        <a:buChar char="•"/>
        <a:defRPr sz="1600" kern="1200">
          <a:solidFill>
            <a:schemeClr val="accent2"/>
          </a:solidFill>
          <a:latin typeface="+mn-lt"/>
          <a:ea typeface="+mn-ea"/>
          <a:cs typeface="+mn-cs"/>
        </a:defRPr>
      </a:lvl2pPr>
      <a:lvl3pPr marL="808355" indent="-271780" algn="l" defTabSz="914400" rtl="0" eaLnBrk="1" latinLnBrk="0" hangingPunct="1">
        <a:spcBef>
          <a:spcPct val="20000"/>
        </a:spcBef>
        <a:buClr>
          <a:schemeClr val="accent5"/>
        </a:buClr>
        <a:buFont typeface="Verdana" panose="020B0604030504040204" pitchFamily="34" charset="0"/>
        <a:buChar char="•"/>
        <a:defRPr sz="1400" kern="1200">
          <a:solidFill>
            <a:schemeClr val="accent2"/>
          </a:solidFill>
          <a:latin typeface="+mn-lt"/>
          <a:ea typeface="+mn-ea"/>
          <a:cs typeface="+mn-cs"/>
        </a:defRPr>
      </a:lvl3pPr>
      <a:lvl4pPr marL="986155" indent="-177800" algn="l" defTabSz="914400" rtl="0" eaLnBrk="1" latinLnBrk="0" hangingPunct="1">
        <a:spcBef>
          <a:spcPct val="20000"/>
        </a:spcBef>
        <a:buClr>
          <a:schemeClr val="accent3"/>
        </a:buClr>
        <a:buFont typeface="Verdana" panose="020B0604030504040204" pitchFamily="34" charset="0"/>
        <a:buChar char="•"/>
        <a:defRPr sz="1200" kern="1200">
          <a:solidFill>
            <a:schemeClr val="accent2"/>
          </a:solidFill>
          <a:latin typeface="+mn-lt"/>
          <a:ea typeface="+mn-ea"/>
          <a:cs typeface="+mn-cs"/>
        </a:defRPr>
      </a:lvl4pPr>
      <a:lvl5pPr marL="1257300" indent="-184150" algn="l" defTabSz="914400" rtl="0" eaLnBrk="1" latinLnBrk="0" hangingPunct="1">
        <a:spcBef>
          <a:spcPct val="20000"/>
        </a:spcBef>
        <a:buClr>
          <a:srgbClr val="001423"/>
        </a:buClr>
        <a:buFont typeface="Verdana" panose="020B0604030504040204" pitchFamily="34" charset="0"/>
        <a:buChar char="•"/>
        <a:defRPr sz="1100" kern="1200">
          <a:solidFill>
            <a:schemeClr val="accent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www.hamamatsu-cde.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6" name="グループ化 35"/>
          <p:cNvGrpSpPr/>
          <p:nvPr/>
        </p:nvGrpSpPr>
        <p:grpSpPr>
          <a:xfrm>
            <a:off x="225552" y="1609721"/>
            <a:ext cx="6406896" cy="276999"/>
            <a:chOff x="564690" y="2296522"/>
            <a:chExt cx="5742797" cy="276999"/>
          </a:xfrm>
        </p:grpSpPr>
        <p:sp>
          <p:nvSpPr>
            <p:cNvPr id="7" name="Text Box 28"/>
            <p:cNvSpPr txBox="1">
              <a:spLocks noChangeArrowheads="1"/>
            </p:cNvSpPr>
            <p:nvPr/>
          </p:nvSpPr>
          <p:spPr bwMode="auto">
            <a:xfrm>
              <a:off x="2894967" y="2296522"/>
              <a:ext cx="107914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algn="ctr" eaLnBrk="1" hangingPunct="1">
                <a:defRPr/>
              </a:pPr>
              <a:r>
                <a:rPr lang="ja-JP" altLang="en-US" sz="1200" dirty="0">
                  <a:latin typeface="ＭＳ Ｐゴシック" panose="020B0600070205080204" pitchFamily="50" charset="-128"/>
                </a:rPr>
                <a:t>　プログラム　</a:t>
              </a:r>
            </a:p>
          </p:txBody>
        </p:sp>
        <p:cxnSp>
          <p:nvCxnSpPr>
            <p:cNvPr id="8" name="直線コネクタ 20"/>
            <p:cNvCxnSpPr>
              <a:cxnSpLocks noChangeShapeType="1"/>
              <a:endCxn id="7" idx="1"/>
            </p:cNvCxnSpPr>
            <p:nvPr/>
          </p:nvCxnSpPr>
          <p:spPr bwMode="auto">
            <a:xfrm flipV="1">
              <a:off x="564690" y="2435022"/>
              <a:ext cx="2330277" cy="16572"/>
            </a:xfrm>
            <a:prstGeom prst="line">
              <a:avLst/>
            </a:prstGeom>
            <a:noFill/>
            <a:ln w="38100" algn="ctr">
              <a:solidFill>
                <a:srgbClr val="4F6228">
                  <a:alpha val="50195"/>
                </a:srgbClr>
              </a:solidFill>
              <a:round/>
            </a:ln>
            <a:extLst>
              <a:ext uri="{909E8E84-426E-40DD-AFC4-6F175D3DCCD1}">
                <a14:hiddenFill xmlns:a14="http://schemas.microsoft.com/office/drawing/2010/main">
                  <a:noFill/>
                </a14:hiddenFill>
              </a:ext>
            </a:extLst>
          </p:spPr>
        </p:cxnSp>
        <p:cxnSp>
          <p:nvCxnSpPr>
            <p:cNvPr id="9" name="直線コネクタ 21"/>
            <p:cNvCxnSpPr>
              <a:cxnSpLocks noChangeShapeType="1"/>
              <a:stCxn id="7" idx="3"/>
            </p:cNvCxnSpPr>
            <p:nvPr/>
          </p:nvCxnSpPr>
          <p:spPr bwMode="auto">
            <a:xfrm>
              <a:off x="3974109" y="2435022"/>
              <a:ext cx="2333378" cy="16572"/>
            </a:xfrm>
            <a:prstGeom prst="line">
              <a:avLst/>
            </a:prstGeom>
            <a:noFill/>
            <a:ln w="38100" algn="ctr">
              <a:solidFill>
                <a:srgbClr val="4F6228">
                  <a:alpha val="50195"/>
                </a:srgbClr>
              </a:solidFill>
              <a:round/>
            </a:ln>
            <a:extLst>
              <a:ext uri="{909E8E84-426E-40DD-AFC4-6F175D3DCCD1}">
                <a14:hiddenFill xmlns:a14="http://schemas.microsoft.com/office/drawing/2010/main">
                  <a:noFill/>
                </a14:hiddenFill>
              </a:ext>
            </a:extLst>
          </p:spPr>
        </p:cxnSp>
      </p:grpSp>
      <p:sp>
        <p:nvSpPr>
          <p:cNvPr id="61" name="テキスト ボックス 60"/>
          <p:cNvSpPr txBox="1"/>
          <p:nvPr/>
        </p:nvSpPr>
        <p:spPr>
          <a:xfrm>
            <a:off x="674079" y="9074126"/>
            <a:ext cx="5655041" cy="630942"/>
          </a:xfrm>
          <a:prstGeom prst="rect">
            <a:avLst/>
          </a:prstGeom>
          <a:noFill/>
        </p:spPr>
        <p:txBody>
          <a:bodyPr wrap="square" rtlCol="0">
            <a:spAutoFit/>
          </a:bodyPr>
          <a:lstStyle/>
          <a:p>
            <a:r>
              <a:rPr lang="ja-JP" altLang="en-US" sz="700" dirty="0">
                <a:latin typeface="ＭＳ Ｐゴシック" panose="020B0600070205080204" pitchFamily="50" charset="-128"/>
                <a:ea typeface="ＭＳ Ｐゴシック" panose="020B0600070205080204" pitchFamily="50" charset="-128"/>
              </a:rPr>
              <a:t>＊参加費としてお一人様</a:t>
            </a:r>
            <a:r>
              <a:rPr lang="en-US" altLang="ja-JP" sz="700" dirty="0">
                <a:latin typeface="ＭＳ Ｐゴシック" panose="020B0600070205080204" pitchFamily="50" charset="-128"/>
                <a:ea typeface="ＭＳ Ｐゴシック" panose="020B0600070205080204" pitchFamily="50" charset="-128"/>
              </a:rPr>
              <a:t>1,000</a:t>
            </a:r>
            <a:r>
              <a:rPr lang="ja-JP" altLang="en-US" sz="700" dirty="0">
                <a:latin typeface="ＭＳ Ｐゴシック" panose="020B0600070205080204" pitchFamily="50" charset="-128"/>
                <a:ea typeface="ＭＳ Ｐゴシック" panose="020B0600070205080204" pitchFamily="50" charset="-128"/>
              </a:rPr>
              <a:t>円をお申し込み時にお支払いください。</a:t>
            </a:r>
          </a:p>
          <a:p>
            <a:r>
              <a:rPr lang="ja-JP" altLang="en-US" sz="700" dirty="0">
                <a:latin typeface="ＭＳ Ｐゴシック" panose="020B0600070205080204" pitchFamily="50" charset="-128"/>
                <a:ea typeface="ＭＳ Ｐゴシック" panose="020B0600070205080204" pitchFamily="50" charset="-128"/>
              </a:rPr>
              <a:t>＊日本糖尿病療養指導士更新単位＜第</a:t>
            </a:r>
            <a:r>
              <a:rPr lang="en-US" altLang="ja-JP" sz="700" dirty="0">
                <a:latin typeface="ＭＳ Ｐゴシック" panose="020B0600070205080204" pitchFamily="50" charset="-128"/>
                <a:ea typeface="ＭＳ Ｐゴシック" panose="020B0600070205080204" pitchFamily="50" charset="-128"/>
              </a:rPr>
              <a:t>2</a:t>
            </a:r>
            <a:r>
              <a:rPr lang="ja-JP" altLang="en-US" sz="700" dirty="0">
                <a:latin typeface="ＭＳ Ｐゴシック" panose="020B0600070205080204" pitchFamily="50" charset="-128"/>
                <a:ea typeface="ＭＳ Ｐゴシック" panose="020B0600070205080204" pitchFamily="50" charset="-128"/>
              </a:rPr>
              <a:t>群＞</a:t>
            </a:r>
            <a:r>
              <a:rPr lang="en-US" altLang="ja-JP" sz="700" dirty="0">
                <a:latin typeface="ＭＳ Ｐゴシック" panose="020B0600070205080204" pitchFamily="50" charset="-128"/>
                <a:ea typeface="ＭＳ Ｐゴシック" panose="020B0600070205080204" pitchFamily="50" charset="-128"/>
              </a:rPr>
              <a:t>1.0</a:t>
            </a:r>
            <a:r>
              <a:rPr lang="ja-JP" altLang="en-US" sz="700" dirty="0">
                <a:latin typeface="ＭＳ Ｐゴシック" panose="020B0600070205080204" pitchFamily="50" charset="-128"/>
                <a:ea typeface="ＭＳ Ｐゴシック" panose="020B0600070205080204" pitchFamily="50" charset="-128"/>
              </a:rPr>
              <a:t>単位を申請中です。</a:t>
            </a:r>
            <a:endParaRPr lang="en-US" altLang="ja-JP" sz="700" dirty="0">
              <a:latin typeface="ＭＳ Ｐゴシック" panose="020B0600070205080204" pitchFamily="50" charset="-128"/>
              <a:ea typeface="ＭＳ Ｐゴシック" panose="020B0600070205080204" pitchFamily="50" charset="-128"/>
            </a:endParaRPr>
          </a:p>
          <a:p>
            <a:r>
              <a:rPr lang="ja-JP" altLang="en-US" sz="700" dirty="0">
                <a:latin typeface="ＭＳ Ｐゴシック" panose="020B0600070205080204" pitchFamily="50" charset="-128"/>
                <a:ea typeface="ＭＳ Ｐゴシック" panose="020B0600070205080204" pitchFamily="50" charset="-128"/>
              </a:rPr>
              <a:t>＊</a:t>
            </a:r>
            <a:r>
              <a:rPr lang="en-US" altLang="ja-JP" sz="700" dirty="0">
                <a:latin typeface="ＭＳ Ｐゴシック" panose="020B0600070205080204" pitchFamily="50" charset="-128"/>
                <a:ea typeface="ＭＳ Ｐゴシック" panose="020B0600070205080204" pitchFamily="50" charset="-128"/>
              </a:rPr>
              <a:t>Web</a:t>
            </a:r>
            <a:r>
              <a:rPr lang="ja-JP" altLang="en-US" sz="700" dirty="0">
                <a:latin typeface="ＭＳ Ｐゴシック" panose="020B0600070205080204" pitchFamily="50" charset="-128"/>
                <a:ea typeface="ＭＳ Ｐゴシック" panose="020B0600070205080204" pitchFamily="50" charset="-128"/>
              </a:rPr>
              <a:t>ｾﾐﾅｰで単位を希望される方は研究会の開始時、途中、終了時に各々発信される</a:t>
            </a:r>
            <a:r>
              <a:rPr lang="en-US" altLang="ja-JP" sz="700" dirty="0">
                <a:latin typeface="ＭＳ Ｐゴシック" panose="020B0600070205080204" pitchFamily="50" charset="-128"/>
                <a:ea typeface="ＭＳ Ｐゴシック" panose="020B0600070205080204" pitchFamily="50" charset="-128"/>
              </a:rPr>
              <a:t>3</a:t>
            </a:r>
            <a:r>
              <a:rPr lang="ja-JP" altLang="en-US" sz="700" dirty="0" err="1">
                <a:latin typeface="ＭＳ Ｐゴシック" panose="020B0600070205080204" pitchFamily="50" charset="-128"/>
                <a:ea typeface="ＭＳ Ｐゴシック" panose="020B0600070205080204" pitchFamily="50" charset="-128"/>
              </a:rPr>
              <a:t>つの</a:t>
            </a:r>
            <a:r>
              <a:rPr lang="ja-JP" altLang="en-US" sz="700" dirty="0">
                <a:latin typeface="ＭＳ Ｐゴシック" panose="020B0600070205080204" pitchFamily="50" charset="-128"/>
                <a:ea typeface="ＭＳ Ｐゴシック" panose="020B0600070205080204" pitchFamily="50" charset="-128"/>
              </a:rPr>
              <a:t>キーワードを開催当日中に提出する必要があります。</a:t>
            </a:r>
            <a:endParaRPr lang="en-US" altLang="ja-JP" sz="700" dirty="0">
              <a:latin typeface="ＭＳ Ｐゴシック" panose="020B0600070205080204" pitchFamily="50" charset="-128"/>
              <a:ea typeface="ＭＳ Ｐゴシック" panose="020B0600070205080204" pitchFamily="50" charset="-128"/>
            </a:endParaRPr>
          </a:p>
          <a:p>
            <a:r>
              <a:rPr lang="ja-JP" altLang="en-US" sz="700" dirty="0">
                <a:latin typeface="ＭＳ Ｐゴシック" panose="020B0600070205080204" pitchFamily="50" charset="-128"/>
                <a:ea typeface="ＭＳ Ｐゴシック" panose="020B0600070205080204" pitchFamily="50" charset="-128"/>
              </a:rPr>
              <a:t>＊静岡県西部糖尿病療養指導士認定更新の講習単位</a:t>
            </a:r>
            <a:r>
              <a:rPr lang="en-US" altLang="ja-JP" sz="700" dirty="0">
                <a:solidFill>
                  <a:srgbClr val="001965"/>
                </a:solidFill>
                <a:latin typeface="ＭＳ Ｐゴシック" panose="020B0600070205080204" pitchFamily="50" charset="-128"/>
                <a:ea typeface="ＭＳ Ｐゴシック" panose="020B0600070205080204" pitchFamily="50" charset="-128"/>
              </a:rPr>
              <a:t>2.0</a:t>
            </a:r>
            <a:r>
              <a:rPr lang="ja-JP" altLang="en-US" sz="700" dirty="0">
                <a:latin typeface="ＭＳ Ｐゴシック" panose="020B0600070205080204" pitchFamily="50" charset="-128"/>
                <a:ea typeface="ＭＳ Ｐゴシック" panose="020B0600070205080204" pitchFamily="50" charset="-128"/>
              </a:rPr>
              <a:t>単位、</a:t>
            </a:r>
            <a:r>
              <a:rPr lang="zh-TW" altLang="en-US" sz="700" dirty="0">
                <a:latin typeface="ＭＳ Ｐゴシック" panose="020B0600070205080204" pitchFamily="50" charset="-128"/>
                <a:ea typeface="ＭＳ Ｐゴシック" panose="020B0600070205080204" pitchFamily="50" charset="-128"/>
              </a:rPr>
              <a:t>静岡東部糖尿病療養指導士</a:t>
            </a:r>
            <a:r>
              <a:rPr lang="ja-JP" altLang="en-US" sz="700" dirty="0">
                <a:latin typeface="ＭＳ Ｐゴシック" panose="020B0600070205080204" pitchFamily="50" charset="-128"/>
                <a:ea typeface="ＭＳ Ｐゴシック" panose="020B0600070205080204" pitchFamily="50" charset="-128"/>
              </a:rPr>
              <a:t>認定更新の講習単位</a:t>
            </a:r>
            <a:r>
              <a:rPr lang="en-US" altLang="ja-JP" sz="700" dirty="0">
                <a:latin typeface="ＭＳ Ｐゴシック" panose="020B0600070205080204" pitchFamily="50" charset="-128"/>
                <a:ea typeface="ＭＳ Ｐゴシック" panose="020B0600070205080204" pitchFamily="50" charset="-128"/>
              </a:rPr>
              <a:t>4</a:t>
            </a:r>
            <a:r>
              <a:rPr lang="ja-JP" altLang="en-US" sz="700" dirty="0">
                <a:latin typeface="ＭＳ Ｐゴシック" panose="020B0600070205080204" pitchFamily="50" charset="-128"/>
                <a:ea typeface="ＭＳ Ｐゴシック" panose="020B0600070205080204" pitchFamily="50" charset="-128"/>
              </a:rPr>
              <a:t>単位を申請予定です。</a:t>
            </a:r>
            <a:endParaRPr lang="en-US" altLang="ja-JP" sz="700" dirty="0">
              <a:latin typeface="ＭＳ Ｐゴシック" panose="020B0600070205080204" pitchFamily="50" charset="-128"/>
              <a:ea typeface="ＭＳ Ｐゴシック" panose="020B0600070205080204" pitchFamily="50" charset="-128"/>
            </a:endParaRPr>
          </a:p>
          <a:p>
            <a:r>
              <a:rPr lang="ja-JP" altLang="en-US" sz="700" dirty="0">
                <a:latin typeface="ＭＳ Ｐゴシック" panose="020B0600070205080204" pitchFamily="50" charset="-128"/>
                <a:ea typeface="ＭＳ Ｐゴシック" panose="020B0600070205080204" pitchFamily="50" charset="-128"/>
              </a:rPr>
              <a:t>＊単位申請をされる方は、認定番号の提示が必要になります。</a:t>
            </a:r>
          </a:p>
        </p:txBody>
      </p:sp>
      <p:grpSp>
        <p:nvGrpSpPr>
          <p:cNvPr id="12" name="グループ化 11"/>
          <p:cNvGrpSpPr/>
          <p:nvPr/>
        </p:nvGrpSpPr>
        <p:grpSpPr>
          <a:xfrm>
            <a:off x="114780" y="840863"/>
            <a:ext cx="6584465" cy="842866"/>
            <a:chOff x="114780" y="1105658"/>
            <a:chExt cx="6584465" cy="842866"/>
          </a:xfrm>
        </p:grpSpPr>
        <p:sp>
          <p:nvSpPr>
            <p:cNvPr id="6" name="テキスト ボックス 5"/>
            <p:cNvSpPr txBox="1"/>
            <p:nvPr/>
          </p:nvSpPr>
          <p:spPr>
            <a:xfrm>
              <a:off x="1682401" y="1733080"/>
              <a:ext cx="5016844" cy="215444"/>
            </a:xfrm>
            <a:prstGeom prst="rect">
              <a:avLst/>
            </a:prstGeom>
            <a:noFill/>
          </p:spPr>
          <p:txBody>
            <a:bodyPr wrap="square" rtlCol="0">
              <a:spAutoFit/>
            </a:bodyPr>
            <a:lstStyle/>
            <a:p>
              <a:pPr algn="r"/>
              <a:r>
                <a:rPr lang="ja-JP" altLang="en-US" sz="800" dirty="0">
                  <a:latin typeface="ＭＳ Ｐゴシック" panose="020B0600070205080204" pitchFamily="50" charset="-128"/>
                  <a:ea typeface="ＭＳ Ｐゴシック" panose="020B0600070205080204" pitchFamily="50" charset="-128"/>
                </a:rPr>
                <a:t>「はまま</a:t>
              </a:r>
              <a:r>
                <a:rPr lang="ja-JP" altLang="en-US" sz="800" dirty="0" err="1">
                  <a:latin typeface="ＭＳ Ｐゴシック" panose="020B0600070205080204" pitchFamily="50" charset="-128"/>
                  <a:ea typeface="ＭＳ Ｐゴシック" panose="020B0600070205080204" pitchFamily="50" charset="-128"/>
                </a:rPr>
                <a:t>つ</a:t>
              </a:r>
              <a:r>
                <a:rPr lang="en-US" altLang="ja-JP" sz="800" dirty="0">
                  <a:latin typeface="ＭＳ Ｐゴシック" panose="020B0600070205080204" pitchFamily="50" charset="-128"/>
                  <a:ea typeface="ＭＳ Ｐゴシック" panose="020B0600070205080204" pitchFamily="50" charset="-128"/>
                </a:rPr>
                <a:t>CDE</a:t>
              </a:r>
              <a:r>
                <a:rPr lang="ja-JP" altLang="en-US" sz="800" dirty="0">
                  <a:latin typeface="ＭＳ Ｐゴシック" panose="020B0600070205080204" pitchFamily="50" charset="-128"/>
                  <a:ea typeface="ＭＳ Ｐゴシック" panose="020B0600070205080204" pitchFamily="50" charset="-128"/>
                </a:rPr>
                <a:t>研究会」　代表世話人　</a:t>
              </a:r>
              <a:r>
                <a:rPr lang="zh-TW" altLang="en-US" sz="800" dirty="0">
                  <a:latin typeface="ＭＳ Ｐゴシック" panose="020B0600070205080204" pitchFamily="50" charset="-128"/>
                  <a:ea typeface="ＭＳ Ｐゴシック" panose="020B0600070205080204" pitchFamily="50" charset="-128"/>
                </a:rPr>
                <a:t>浜松北病院　学術顧問</a:t>
              </a:r>
              <a:r>
                <a:rPr lang="ja-JP" altLang="en-US" sz="800" dirty="0">
                  <a:latin typeface="ＭＳ Ｐゴシック" panose="020B0600070205080204" pitchFamily="50" charset="-128"/>
                  <a:ea typeface="ＭＳ Ｐゴシック" panose="020B0600070205080204" pitchFamily="50" charset="-128"/>
                </a:rPr>
                <a:t>　沖 隆</a:t>
              </a:r>
              <a:endParaRPr lang="en-US" altLang="ja-JP" sz="800" dirty="0">
                <a:latin typeface="ＭＳ Ｐゴシック" panose="020B0600070205080204" pitchFamily="50" charset="-128"/>
                <a:ea typeface="ＭＳ Ｐゴシック" panose="020B0600070205080204" pitchFamily="50" charset="-128"/>
              </a:endParaRPr>
            </a:p>
          </p:txBody>
        </p:sp>
        <p:sp>
          <p:nvSpPr>
            <p:cNvPr id="5" name="テキスト ボックス 4"/>
            <p:cNvSpPr txBox="1"/>
            <p:nvPr/>
          </p:nvSpPr>
          <p:spPr>
            <a:xfrm>
              <a:off x="114780" y="1105658"/>
              <a:ext cx="6517668" cy="707886"/>
            </a:xfrm>
            <a:prstGeom prst="rect">
              <a:avLst/>
            </a:prstGeom>
            <a:noFill/>
          </p:spPr>
          <p:txBody>
            <a:bodyPr wrap="square" rtlCol="0">
              <a:spAutoFit/>
            </a:bodyPr>
            <a:lstStyle/>
            <a:p>
              <a:r>
                <a:rPr lang="ja-JP" altLang="en-US" sz="800" dirty="0">
                  <a:latin typeface="ＭＳ Ｐゴシック" panose="020B0600070205080204" pitchFamily="50" charset="-128"/>
                  <a:ea typeface="ＭＳ Ｐゴシック" panose="020B0600070205080204" pitchFamily="50" charset="-128"/>
                </a:rPr>
                <a:t>拝啓</a:t>
              </a:r>
            </a:p>
            <a:p>
              <a:r>
                <a:rPr lang="ja-JP" altLang="en-US" sz="800" dirty="0">
                  <a:latin typeface="ＭＳ Ｐゴシック" panose="020B0600070205080204" pitchFamily="50" charset="-128"/>
                  <a:ea typeface="ＭＳ Ｐゴシック" panose="020B0600070205080204" pitchFamily="50" charset="-128"/>
                </a:rPr>
                <a:t>　時下、皆様におかれましては、益々ご清祥のこととお慶び申し上げます。</a:t>
              </a:r>
            </a:p>
            <a:p>
              <a:r>
                <a:rPr lang="ja-JP" altLang="en-US" sz="800" dirty="0">
                  <a:latin typeface="ＭＳ Ｐゴシック" panose="020B0600070205080204" pitchFamily="50" charset="-128"/>
                  <a:ea typeface="ＭＳ Ｐゴシック" panose="020B0600070205080204" pitchFamily="50" charset="-128"/>
                </a:rPr>
                <a:t>近年、糖尿病治療では「チーム医療」の充実が求められて参りました。そこで多職種の医療スタッフがそれぞれの分野で培った経験と専門知識を共有し、療養指導技術の向上を目指す場として、この度「第</a:t>
              </a:r>
              <a:r>
                <a:rPr lang="en-US" altLang="ja-JP" sz="800" dirty="0">
                  <a:latin typeface="ＭＳ Ｐゴシック" panose="020B0600070205080204" pitchFamily="50" charset="-128"/>
                  <a:ea typeface="ＭＳ Ｐゴシック" panose="020B0600070205080204" pitchFamily="50" charset="-128"/>
                </a:rPr>
                <a:t>14</a:t>
              </a:r>
              <a:r>
                <a:rPr lang="ja-JP" altLang="en-US" sz="800" dirty="0">
                  <a:latin typeface="ＭＳ Ｐゴシック" panose="020B0600070205080204" pitchFamily="50" charset="-128"/>
                  <a:ea typeface="ＭＳ Ｐゴシック" panose="020B0600070205080204" pitchFamily="50" charset="-128"/>
                </a:rPr>
                <a:t>回はままつ</a:t>
              </a:r>
              <a:r>
                <a:rPr lang="en-US" altLang="ja-JP" sz="800" dirty="0">
                  <a:latin typeface="ＭＳ Ｐゴシック" panose="020B0600070205080204" pitchFamily="50" charset="-128"/>
                  <a:ea typeface="ＭＳ Ｐゴシック" panose="020B0600070205080204" pitchFamily="50" charset="-128"/>
                </a:rPr>
                <a:t>CDE</a:t>
              </a:r>
              <a:r>
                <a:rPr lang="ja-JP" altLang="en-US" sz="800" dirty="0">
                  <a:latin typeface="ＭＳ Ｐゴシック" panose="020B0600070205080204" pitchFamily="50" charset="-128"/>
                  <a:ea typeface="ＭＳ Ｐゴシック" panose="020B0600070205080204" pitchFamily="50" charset="-128"/>
                </a:rPr>
                <a:t>研究会」を開催させて頂く運びとなりました。当研究会は糖尿病療養指導に興味のある方ならどなたでもご参加いただけます。　ご多忙の折、大変恐縮ではございますが、是非ご参加頂きますようお願い申し上げます。　　敬具</a:t>
              </a:r>
              <a:endParaRPr lang="en-US" altLang="ja-JP" sz="800" dirty="0">
                <a:latin typeface="ＭＳ Ｐゴシック" panose="020B0600070205080204" pitchFamily="50" charset="-128"/>
                <a:ea typeface="ＭＳ Ｐゴシック" panose="020B0600070205080204" pitchFamily="50" charset="-128"/>
              </a:endParaRPr>
            </a:p>
          </p:txBody>
        </p:sp>
      </p:grpSp>
      <p:grpSp>
        <p:nvGrpSpPr>
          <p:cNvPr id="10" name="グループ化 9"/>
          <p:cNvGrpSpPr/>
          <p:nvPr/>
        </p:nvGrpSpPr>
        <p:grpSpPr>
          <a:xfrm>
            <a:off x="225552" y="73416"/>
            <a:ext cx="6430236" cy="839264"/>
            <a:chOff x="559558" y="337576"/>
            <a:chExt cx="5773003" cy="839264"/>
          </a:xfrm>
        </p:grpSpPr>
        <p:grpSp>
          <p:nvGrpSpPr>
            <p:cNvPr id="102" name="グループ化 101"/>
            <p:cNvGrpSpPr/>
            <p:nvPr/>
          </p:nvGrpSpPr>
          <p:grpSpPr>
            <a:xfrm>
              <a:off x="559558" y="381000"/>
              <a:ext cx="5773003" cy="795840"/>
              <a:chOff x="1896889" y="604968"/>
              <a:chExt cx="9144000" cy="519390"/>
            </a:xfrm>
            <a:effectLst>
              <a:reflection endPos="0" dir="5400000" sy="-100000" algn="bl" rotWithShape="0"/>
            </a:effectLst>
          </p:grpSpPr>
          <p:sp>
            <p:nvSpPr>
              <p:cNvPr id="92" name="AutoShape 19"/>
              <p:cNvSpPr>
                <a:spLocks noChangeArrowheads="1"/>
              </p:cNvSpPr>
              <p:nvPr/>
            </p:nvSpPr>
            <p:spPr bwMode="auto">
              <a:xfrm>
                <a:off x="1896889" y="604968"/>
                <a:ext cx="9144000" cy="433388"/>
              </a:xfrm>
              <a:prstGeom prst="wave">
                <a:avLst>
                  <a:gd name="adj1" fmla="val 13005"/>
                  <a:gd name="adj2" fmla="val 0"/>
                </a:avLst>
              </a:prstGeom>
              <a:gradFill rotWithShape="0">
                <a:gsLst>
                  <a:gs pos="0">
                    <a:srgbClr val="FFFFFF"/>
                  </a:gs>
                  <a:gs pos="35000">
                    <a:schemeClr val="tx2">
                      <a:lumMod val="25000"/>
                      <a:lumOff val="75000"/>
                    </a:schemeClr>
                  </a:gs>
                  <a:gs pos="70000">
                    <a:schemeClr val="tx1">
                      <a:lumMod val="75000"/>
                      <a:lumOff val="25000"/>
                    </a:schemeClr>
                  </a:gs>
                </a:gsLst>
                <a:lin ang="0" scaled="1"/>
              </a:gradFill>
              <a:ln>
                <a:noFill/>
              </a:ln>
              <a:effectLst/>
              <a:extLst>
                <a:ext uri="{91240B29-F687-4F45-9708-019B960494DF}">
                  <a14:hiddenLine xmlns:a14="http://schemas.microsoft.com/office/drawing/2010/main" w="3175">
                    <a:solidFill>
                      <a:schemeClr val="accent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000" tIns="72000" rIns="72000" bIns="72000" anchor="ctr"/>
              <a:lstStyle/>
              <a:p>
                <a:pPr defTabSz="914400">
                  <a:defRPr/>
                </a:pPr>
                <a:endParaRPr lang="ja-JP" altLang="en-US" sz="1800" kern="0">
                  <a:solidFill>
                    <a:sysClr val="windowText" lastClr="000000"/>
                  </a:solidFill>
                  <a:ea typeface="ＭＳ Ｐゴシック" panose="020B0600070205080204" pitchFamily="50" charset="-128"/>
                </a:endParaRPr>
              </a:p>
            </p:txBody>
          </p:sp>
          <p:sp>
            <p:nvSpPr>
              <p:cNvPr id="93" name="AutoShape 22"/>
              <p:cNvSpPr>
                <a:spLocks noChangeArrowheads="1"/>
              </p:cNvSpPr>
              <p:nvPr/>
            </p:nvSpPr>
            <p:spPr bwMode="auto">
              <a:xfrm>
                <a:off x="1896889" y="908458"/>
                <a:ext cx="9144000" cy="215900"/>
              </a:xfrm>
              <a:prstGeom prst="wave">
                <a:avLst>
                  <a:gd name="adj1" fmla="val 13005"/>
                  <a:gd name="adj2" fmla="val 0"/>
                </a:avLst>
              </a:prstGeom>
              <a:gradFill rotWithShape="1">
                <a:gsLst>
                  <a:gs pos="52000">
                    <a:schemeClr val="tx2">
                      <a:lumMod val="25000"/>
                      <a:lumOff val="75000"/>
                    </a:schemeClr>
                  </a:gs>
                  <a:gs pos="11000">
                    <a:schemeClr val="tx1">
                      <a:lumMod val="75000"/>
                      <a:lumOff val="25000"/>
                    </a:schemeClr>
                  </a:gs>
                  <a:gs pos="100000">
                    <a:srgbClr val="FFFFFF"/>
                  </a:gs>
                </a:gsLst>
                <a:lin ang="0" scaled="1"/>
              </a:gradFill>
              <a:ln>
                <a:noFill/>
              </a:ln>
              <a:effectLst/>
            </p:spPr>
            <p:txBody>
              <a:bodyPr wrap="none" lIns="72000" tIns="72000" rIns="72000" bIns="72000" anchor="ctr"/>
              <a:lstStyle/>
              <a:p>
                <a:pPr defTabSz="914400">
                  <a:defRPr/>
                </a:pPr>
                <a:endParaRPr lang="ja-JP" altLang="en-US" sz="1800" kern="0">
                  <a:solidFill>
                    <a:sysClr val="windowText" lastClr="000000"/>
                  </a:solidFill>
                  <a:ea typeface="ＭＳ Ｐゴシック" panose="020B0600070205080204" pitchFamily="50" charset="-128"/>
                </a:endParaRPr>
              </a:p>
            </p:txBody>
          </p:sp>
        </p:grpSp>
        <p:grpSp>
          <p:nvGrpSpPr>
            <p:cNvPr id="4" name="グループ化 3"/>
            <p:cNvGrpSpPr/>
            <p:nvPr/>
          </p:nvGrpSpPr>
          <p:grpSpPr>
            <a:xfrm>
              <a:off x="824374" y="337576"/>
              <a:ext cx="771302" cy="802372"/>
              <a:chOff x="-925285" y="430359"/>
              <a:chExt cx="863942" cy="873713"/>
            </a:xfrm>
          </p:grpSpPr>
          <p:grpSp>
            <p:nvGrpSpPr>
              <p:cNvPr id="66" name="グループ化 65"/>
              <p:cNvGrpSpPr/>
              <p:nvPr/>
            </p:nvGrpSpPr>
            <p:grpSpPr>
              <a:xfrm>
                <a:off x="-925285" y="430359"/>
                <a:ext cx="863942" cy="873713"/>
                <a:chOff x="6190720" y="1474038"/>
                <a:chExt cx="1604963" cy="1520825"/>
              </a:xfrm>
            </p:grpSpPr>
            <p:sp>
              <p:nvSpPr>
                <p:cNvPr id="67" name="円/楕円 66"/>
                <p:cNvSpPr/>
                <p:nvPr/>
              </p:nvSpPr>
              <p:spPr bwMode="auto">
                <a:xfrm>
                  <a:off x="6190720" y="1474038"/>
                  <a:ext cx="1604963" cy="1520825"/>
                </a:xfrm>
                <a:prstGeom prst="ellipse">
                  <a:avLst/>
                </a:prstGeom>
                <a:gradFill flip="none" rotWithShape="1">
                  <a:gsLst>
                    <a:gs pos="0">
                      <a:schemeClr val="tx2">
                        <a:lumMod val="50000"/>
                        <a:lumOff val="50000"/>
                      </a:schemeClr>
                    </a:gs>
                    <a:gs pos="50000">
                      <a:schemeClr val="accent2">
                        <a:lumMod val="25000"/>
                        <a:lumOff val="75000"/>
                      </a:schemeClr>
                    </a:gs>
                    <a:gs pos="100000">
                      <a:srgbClr val="FFFFFF"/>
                    </a:gs>
                  </a:gsLst>
                  <a:lin ang="2700000" scaled="1"/>
                  <a:tileRect/>
                </a:gra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chemeClr val="tx2">
                        <a:lumMod val="90000"/>
                        <a:lumOff val="10000"/>
                      </a:schemeClr>
                    </a:solidFill>
                    <a:ea typeface="ＭＳ Ｐゴシック" panose="020B0600070205080204" pitchFamily="50" charset="-128"/>
                  </a:endParaRPr>
                </a:p>
              </p:txBody>
            </p:sp>
            <p:sp>
              <p:nvSpPr>
                <p:cNvPr id="68" name="円/楕円 67"/>
                <p:cNvSpPr/>
                <p:nvPr/>
              </p:nvSpPr>
              <p:spPr bwMode="auto">
                <a:xfrm>
                  <a:off x="6374869" y="1644934"/>
                  <a:ext cx="1236663" cy="1187450"/>
                </a:xfrm>
                <a:prstGeom prst="ellipse">
                  <a:avLst/>
                </a:prstGeom>
                <a:solidFill>
                  <a:srgbClr val="FFFFFF"/>
                </a:soli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ysClr val="windowText" lastClr="000000"/>
                    </a:solidFill>
                    <a:ea typeface="ＭＳ Ｐゴシック" panose="020B0600070205080204" pitchFamily="50" charset="-128"/>
                  </a:endParaRPr>
                </a:p>
              </p:txBody>
            </p:sp>
          </p:grpSp>
          <p:grpSp>
            <p:nvGrpSpPr>
              <p:cNvPr id="69" name="グループ化 68"/>
              <p:cNvGrpSpPr/>
              <p:nvPr/>
            </p:nvGrpSpPr>
            <p:grpSpPr>
              <a:xfrm>
                <a:off x="-732833" y="555821"/>
                <a:ext cx="653874" cy="627623"/>
                <a:chOff x="6190720" y="1474038"/>
                <a:chExt cx="1604963" cy="1520825"/>
              </a:xfrm>
            </p:grpSpPr>
            <p:sp>
              <p:nvSpPr>
                <p:cNvPr id="71" name="円/楕円 70"/>
                <p:cNvSpPr/>
                <p:nvPr/>
              </p:nvSpPr>
              <p:spPr bwMode="auto">
                <a:xfrm>
                  <a:off x="6190720" y="1474038"/>
                  <a:ext cx="1604963" cy="1520825"/>
                </a:xfrm>
                <a:prstGeom prst="ellipse">
                  <a:avLst/>
                </a:prstGeom>
                <a:gradFill flip="none" rotWithShape="1">
                  <a:gsLst>
                    <a:gs pos="0">
                      <a:schemeClr val="tx2">
                        <a:lumMod val="50000"/>
                        <a:lumOff val="50000"/>
                      </a:schemeClr>
                    </a:gs>
                    <a:gs pos="50000">
                      <a:schemeClr val="accent2">
                        <a:lumMod val="25000"/>
                        <a:lumOff val="75000"/>
                      </a:schemeClr>
                    </a:gs>
                    <a:gs pos="100000">
                      <a:srgbClr val="FFFFFF"/>
                    </a:gs>
                  </a:gsLst>
                  <a:lin ang="2700000" scaled="1"/>
                  <a:tileRect/>
                </a:gra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chemeClr val="tx2">
                        <a:lumMod val="90000"/>
                        <a:lumOff val="10000"/>
                      </a:schemeClr>
                    </a:solidFill>
                    <a:ea typeface="ＭＳ Ｐゴシック" panose="020B0600070205080204" pitchFamily="50" charset="-128"/>
                  </a:endParaRPr>
                </a:p>
              </p:txBody>
            </p:sp>
            <p:sp>
              <p:nvSpPr>
                <p:cNvPr id="72" name="円/楕円 71"/>
                <p:cNvSpPr/>
                <p:nvPr/>
              </p:nvSpPr>
              <p:spPr bwMode="auto">
                <a:xfrm>
                  <a:off x="6374869" y="1644934"/>
                  <a:ext cx="1236663" cy="1187450"/>
                </a:xfrm>
                <a:prstGeom prst="ellipse">
                  <a:avLst/>
                </a:prstGeom>
                <a:solidFill>
                  <a:srgbClr val="FFFFFF"/>
                </a:soli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ysClr val="windowText" lastClr="000000"/>
                    </a:solidFill>
                    <a:ea typeface="ＭＳ Ｐゴシック" panose="020B0600070205080204" pitchFamily="50" charset="-128"/>
                  </a:endParaRPr>
                </a:p>
              </p:txBody>
            </p:sp>
          </p:grpSp>
        </p:grpSp>
        <p:sp>
          <p:nvSpPr>
            <p:cNvPr id="3" name="テキスト ボックス 2"/>
            <p:cNvSpPr txBox="1"/>
            <p:nvPr/>
          </p:nvSpPr>
          <p:spPr>
            <a:xfrm>
              <a:off x="878242" y="517281"/>
              <a:ext cx="5312162" cy="426720"/>
            </a:xfrm>
            <a:prstGeom prst="rect">
              <a:avLst/>
            </a:prstGeom>
            <a:noFill/>
            <a:effectLst>
              <a:reflection endPos="0" dir="5400000" sy="-100000" algn="bl" rotWithShape="0"/>
            </a:effectLst>
          </p:spPr>
          <p:txBody>
            <a:bodyPr wrap="square" rtlCol="0" anchor="b">
              <a:spAutoFit/>
            </a:bodyPr>
            <a:lstStyle/>
            <a:p>
              <a:pPr algn="ctr"/>
              <a:r>
                <a:rPr lang="ja-JP" altLang="en-US"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第</a:t>
              </a:r>
              <a:r>
                <a:rPr lang="en-US" altLang="ja-JP"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14</a:t>
              </a:r>
              <a:r>
                <a:rPr lang="ja-JP" altLang="en-US"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回　はままつ</a:t>
              </a:r>
              <a:r>
                <a:rPr lang="en-US" altLang="ja-JP"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CDE</a:t>
              </a:r>
              <a:r>
                <a:rPr lang="ja-JP" altLang="en-US"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研究会（ハイブリッド型）　</a:t>
              </a:r>
            </a:p>
          </p:txBody>
        </p:sp>
      </p:grpSp>
      <p:grpSp>
        <p:nvGrpSpPr>
          <p:cNvPr id="13" name="グループ化 12"/>
          <p:cNvGrpSpPr/>
          <p:nvPr/>
        </p:nvGrpSpPr>
        <p:grpSpPr>
          <a:xfrm>
            <a:off x="273851" y="1810834"/>
            <a:ext cx="6358597" cy="1064721"/>
            <a:chOff x="615227" y="2513383"/>
            <a:chExt cx="5872659" cy="1064721"/>
          </a:xfrm>
        </p:grpSpPr>
        <p:sp>
          <p:nvSpPr>
            <p:cNvPr id="15" name="テキスト ボックス 2"/>
            <p:cNvSpPr txBox="1">
              <a:spLocks noChangeArrowheads="1"/>
            </p:cNvSpPr>
            <p:nvPr/>
          </p:nvSpPr>
          <p:spPr bwMode="auto">
            <a:xfrm>
              <a:off x="1458053" y="2817568"/>
              <a:ext cx="5029833" cy="335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anose="020B0604030504040204" pitchFamily="34" charset="0"/>
                  <a:ea typeface="ＭＳ Ｐゴシック" panose="020B0600070205080204" pitchFamily="50" charset="-128"/>
                </a:defRPr>
              </a:lvl1pPr>
              <a:lvl2pPr marL="742950" indent="-285750" eaLnBrk="0" hangingPunct="0">
                <a:defRPr b="1">
                  <a:solidFill>
                    <a:srgbClr val="001965"/>
                  </a:solidFill>
                  <a:latin typeface="Verdana" panose="020B0604030504040204" pitchFamily="34" charset="0"/>
                  <a:ea typeface="ＭＳ Ｐゴシック" panose="020B0600070205080204" pitchFamily="50" charset="-128"/>
                </a:defRPr>
              </a:lvl2pPr>
              <a:lvl3pPr marL="1143000" indent="-228600" eaLnBrk="0" hangingPunct="0">
                <a:defRPr b="1">
                  <a:solidFill>
                    <a:srgbClr val="001965"/>
                  </a:solidFill>
                  <a:latin typeface="Verdana" panose="020B0604030504040204" pitchFamily="34" charset="0"/>
                  <a:ea typeface="ＭＳ Ｐゴシック" panose="020B0600070205080204" pitchFamily="50" charset="-128"/>
                </a:defRPr>
              </a:lvl3pPr>
              <a:lvl4pPr marL="1600200" indent="-228600" eaLnBrk="0" hangingPunct="0">
                <a:defRPr b="1">
                  <a:solidFill>
                    <a:srgbClr val="001965"/>
                  </a:solidFill>
                  <a:latin typeface="Verdana" panose="020B0604030504040204" pitchFamily="34" charset="0"/>
                  <a:ea typeface="ＭＳ Ｐゴシック" panose="020B0600070205080204" pitchFamily="50" charset="-128"/>
                </a:defRPr>
              </a:lvl4pPr>
              <a:lvl5pPr marL="2057400" indent="-228600" eaLnBrk="0" hangingPunct="0">
                <a:defRPr b="1">
                  <a:solidFill>
                    <a:srgbClr val="001965"/>
                  </a:solidFill>
                  <a:latin typeface="Verdana" panose="020B060403050404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9pPr>
            </a:lstStyle>
            <a:p>
              <a:r>
                <a:rPr lang="ja-JP" altLang="en-US" sz="1600" dirty="0">
                  <a:solidFill>
                    <a:srgbClr val="002060"/>
                  </a:solidFill>
                  <a:latin typeface="ＭＳ Ｐゴシック" panose="020B0600070205080204" pitchFamily="50" charset="-128"/>
                  <a:ea typeface="ＭＳ Ｐゴシック" panose="020B0600070205080204" pitchFamily="50" charset="-128"/>
                </a:rPr>
                <a:t>グランドホテル浜松　</a:t>
              </a:r>
              <a:r>
                <a:rPr lang="en-US" altLang="ja-JP" sz="1600" dirty="0">
                  <a:solidFill>
                    <a:srgbClr val="002060"/>
                  </a:solidFill>
                  <a:latin typeface="ＭＳ Ｐゴシック" panose="020B0600070205080204" pitchFamily="50" charset="-128"/>
                  <a:ea typeface="ＭＳ Ｐゴシック" panose="020B0600070205080204" pitchFamily="50" charset="-128"/>
                </a:rPr>
                <a:t>2</a:t>
              </a:r>
              <a:r>
                <a:rPr lang="ja-JP" altLang="en-US" sz="1600" dirty="0">
                  <a:solidFill>
                    <a:srgbClr val="002060"/>
                  </a:solidFill>
                  <a:latin typeface="ＭＳ Ｐゴシック" panose="020B0600070205080204" pitchFamily="50" charset="-128"/>
                  <a:ea typeface="ＭＳ Ｐゴシック" panose="020B0600070205080204" pitchFamily="50" charset="-128"/>
                </a:rPr>
                <a:t>階　「孔雀の間」＋</a:t>
              </a:r>
              <a:r>
                <a:rPr lang="en-US" altLang="ja-JP" sz="1600" dirty="0">
                  <a:solidFill>
                    <a:srgbClr val="002060"/>
                  </a:solidFill>
                  <a:latin typeface="ＭＳ Ｐゴシック" panose="020B0600070205080204" pitchFamily="50" charset="-128"/>
                  <a:ea typeface="ＭＳ Ｐゴシック" panose="020B0600070205080204" pitchFamily="50" charset="-128"/>
                </a:rPr>
                <a:t>Zoom</a:t>
              </a:r>
              <a:r>
                <a:rPr lang="ja-JP" altLang="en-US" sz="1600" dirty="0">
                  <a:solidFill>
                    <a:srgbClr val="002060"/>
                  </a:solidFill>
                  <a:latin typeface="ＭＳ Ｐゴシック" panose="020B0600070205080204" pitchFamily="50" charset="-128"/>
                  <a:ea typeface="ＭＳ Ｐゴシック" panose="020B0600070205080204" pitchFamily="50" charset="-128"/>
                </a:rPr>
                <a:t>配信</a:t>
              </a:r>
            </a:p>
          </p:txBody>
        </p:sp>
        <p:sp>
          <p:nvSpPr>
            <p:cNvPr id="21" name="角丸四角形 5"/>
            <p:cNvSpPr>
              <a:spLocks noChangeArrowheads="1"/>
            </p:cNvSpPr>
            <p:nvPr/>
          </p:nvSpPr>
          <p:spPr bwMode="auto">
            <a:xfrm>
              <a:off x="621888" y="2847299"/>
              <a:ext cx="805621"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場　所</a:t>
              </a:r>
            </a:p>
          </p:txBody>
        </p:sp>
        <p:sp>
          <p:nvSpPr>
            <p:cNvPr id="17" name="テキスト ボックス 16"/>
            <p:cNvSpPr txBox="1"/>
            <p:nvPr/>
          </p:nvSpPr>
          <p:spPr>
            <a:xfrm>
              <a:off x="1491527" y="3114093"/>
              <a:ext cx="4863465" cy="335280"/>
            </a:xfrm>
            <a:prstGeom prst="rect">
              <a:avLst/>
            </a:prstGeom>
            <a:noFill/>
          </p:spPr>
          <p:txBody>
            <a:bodyPr wrap="square" rtlCol="0">
              <a:spAutoFit/>
            </a:bodyPr>
            <a:lstStyle/>
            <a:p>
              <a:pPr>
                <a:spcBef>
                  <a:spcPts val="1200"/>
                </a:spcBef>
              </a:pPr>
              <a:r>
                <a:rPr lang="ja-JP" altLang="en-US" sz="1600" b="1" dirty="0">
                  <a:solidFill>
                    <a:srgbClr val="002060"/>
                  </a:solidFill>
                  <a:latin typeface="ＭＳ Ｐゴシック" panose="020B0600070205080204" pitchFamily="50" charset="-128"/>
                  <a:ea typeface="ＭＳ Ｐゴシック" panose="020B0600070205080204" pitchFamily="50" charset="-128"/>
                </a:rPr>
                <a:t>知ってるようで意外と知らない妊娠糖尿病</a:t>
              </a:r>
            </a:p>
          </p:txBody>
        </p:sp>
        <p:sp>
          <p:nvSpPr>
            <p:cNvPr id="22" name="角丸四角形 5"/>
            <p:cNvSpPr>
              <a:spLocks noChangeArrowheads="1"/>
            </p:cNvSpPr>
            <p:nvPr/>
          </p:nvSpPr>
          <p:spPr bwMode="auto">
            <a:xfrm>
              <a:off x="615227" y="3140252"/>
              <a:ext cx="834820" cy="43785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テーマ</a:t>
              </a:r>
            </a:p>
          </p:txBody>
        </p:sp>
        <p:sp>
          <p:nvSpPr>
            <p:cNvPr id="14" name="角丸四角形 5"/>
            <p:cNvSpPr>
              <a:spLocks noChangeArrowheads="1"/>
            </p:cNvSpPr>
            <p:nvPr/>
          </p:nvSpPr>
          <p:spPr bwMode="auto">
            <a:xfrm>
              <a:off x="622683" y="2558354"/>
              <a:ext cx="805621"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日　時</a:t>
              </a:r>
            </a:p>
          </p:txBody>
        </p:sp>
        <p:sp>
          <p:nvSpPr>
            <p:cNvPr id="52" name="テキスト ボックス 2"/>
            <p:cNvSpPr txBox="1">
              <a:spLocks noChangeArrowheads="1"/>
            </p:cNvSpPr>
            <p:nvPr/>
          </p:nvSpPr>
          <p:spPr bwMode="auto">
            <a:xfrm>
              <a:off x="1458044" y="2513383"/>
              <a:ext cx="4015402" cy="335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anose="020B0604030504040204" pitchFamily="34" charset="0"/>
                  <a:ea typeface="ＭＳ Ｐゴシック" panose="020B0600070205080204" pitchFamily="50" charset="-128"/>
                </a:defRPr>
              </a:lvl1pPr>
              <a:lvl2pPr marL="742950" indent="-285750" eaLnBrk="0" hangingPunct="0">
                <a:defRPr b="1">
                  <a:solidFill>
                    <a:srgbClr val="001965"/>
                  </a:solidFill>
                  <a:latin typeface="Verdana" panose="020B0604030504040204" pitchFamily="34" charset="0"/>
                  <a:ea typeface="ＭＳ Ｐゴシック" panose="020B0600070205080204" pitchFamily="50" charset="-128"/>
                </a:defRPr>
              </a:lvl2pPr>
              <a:lvl3pPr marL="1143000" indent="-228600" eaLnBrk="0" hangingPunct="0">
                <a:defRPr b="1">
                  <a:solidFill>
                    <a:srgbClr val="001965"/>
                  </a:solidFill>
                  <a:latin typeface="Verdana" panose="020B0604030504040204" pitchFamily="34" charset="0"/>
                  <a:ea typeface="ＭＳ Ｐゴシック" panose="020B0600070205080204" pitchFamily="50" charset="-128"/>
                </a:defRPr>
              </a:lvl3pPr>
              <a:lvl4pPr marL="1600200" indent="-228600" eaLnBrk="0" hangingPunct="0">
                <a:defRPr b="1">
                  <a:solidFill>
                    <a:srgbClr val="001965"/>
                  </a:solidFill>
                  <a:latin typeface="Verdana" panose="020B0604030504040204" pitchFamily="34" charset="0"/>
                  <a:ea typeface="ＭＳ Ｐゴシック" panose="020B0600070205080204" pitchFamily="50" charset="-128"/>
                </a:defRPr>
              </a:lvl4pPr>
              <a:lvl5pPr marL="2057400" indent="-228600" eaLnBrk="0" hangingPunct="0">
                <a:defRPr b="1">
                  <a:solidFill>
                    <a:srgbClr val="001965"/>
                  </a:solidFill>
                  <a:latin typeface="Verdana" panose="020B060403050404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9pPr>
            </a:lstStyle>
            <a:p>
              <a:r>
                <a:rPr lang="ja-JP" altLang="en-US" sz="1600" dirty="0">
                  <a:solidFill>
                    <a:srgbClr val="002060"/>
                  </a:solidFill>
                  <a:latin typeface="ＭＳ Ｐゴシック" panose="020B0600070205080204" pitchFamily="50" charset="-128"/>
                  <a:ea typeface="ＭＳ Ｐゴシック" panose="020B0600070205080204" pitchFamily="50" charset="-128"/>
                </a:rPr>
                <a:t>令和 </a:t>
              </a:r>
              <a:r>
                <a:rPr lang="en-US" altLang="ja-JP" sz="1600" dirty="0">
                  <a:solidFill>
                    <a:srgbClr val="002060"/>
                  </a:solidFill>
                  <a:latin typeface="ＭＳ Ｐゴシック" panose="020B0600070205080204" pitchFamily="50" charset="-128"/>
                  <a:ea typeface="ＭＳ Ｐゴシック" panose="020B0600070205080204" pitchFamily="50" charset="-128"/>
                </a:rPr>
                <a:t>5</a:t>
              </a:r>
              <a:r>
                <a:rPr lang="ja-JP" altLang="en-US" sz="1600" dirty="0">
                  <a:solidFill>
                    <a:srgbClr val="002060"/>
                  </a:solidFill>
                  <a:latin typeface="ＭＳ Ｐゴシック" panose="020B0600070205080204" pitchFamily="50" charset="-128"/>
                  <a:ea typeface="ＭＳ Ｐゴシック" panose="020B0600070205080204" pitchFamily="50" charset="-128"/>
                </a:rPr>
                <a:t>年 </a:t>
              </a:r>
              <a:r>
                <a:rPr lang="en-US" altLang="ja-JP" sz="1600" dirty="0">
                  <a:solidFill>
                    <a:srgbClr val="002060"/>
                  </a:solidFill>
                  <a:latin typeface="ＭＳ Ｐゴシック" panose="020B0600070205080204" pitchFamily="50" charset="-128"/>
                  <a:ea typeface="ＭＳ Ｐゴシック" panose="020B0600070205080204" pitchFamily="50" charset="-128"/>
                </a:rPr>
                <a:t>2</a:t>
              </a:r>
              <a:r>
                <a:rPr lang="ja-JP" altLang="en-US" sz="1600" dirty="0">
                  <a:solidFill>
                    <a:srgbClr val="002060"/>
                  </a:solidFill>
                  <a:latin typeface="ＭＳ Ｐゴシック" panose="020B0600070205080204" pitchFamily="50" charset="-128"/>
                  <a:ea typeface="ＭＳ Ｐゴシック" panose="020B0600070205080204" pitchFamily="50" charset="-128"/>
                </a:rPr>
                <a:t>月 </a:t>
              </a:r>
              <a:r>
                <a:rPr lang="en-US" altLang="ja-JP" sz="1600" dirty="0">
                  <a:solidFill>
                    <a:srgbClr val="002060"/>
                  </a:solidFill>
                  <a:latin typeface="ＭＳ Ｐゴシック" panose="020B0600070205080204" pitchFamily="50" charset="-128"/>
                  <a:ea typeface="ＭＳ Ｐゴシック" panose="020B0600070205080204" pitchFamily="50" charset="-128"/>
                </a:rPr>
                <a:t>4</a:t>
              </a:r>
              <a:r>
                <a:rPr lang="ja-JP" altLang="en-US" sz="1600" dirty="0">
                  <a:solidFill>
                    <a:srgbClr val="002060"/>
                  </a:solidFill>
                  <a:latin typeface="ＭＳ Ｐゴシック" panose="020B0600070205080204" pitchFamily="50" charset="-128"/>
                  <a:ea typeface="ＭＳ Ｐゴシック" panose="020B0600070205080204" pitchFamily="50" charset="-128"/>
                </a:rPr>
                <a:t>日（土）　　</a:t>
              </a:r>
              <a:r>
                <a:rPr lang="en-US" altLang="ja-JP" sz="1600" dirty="0">
                  <a:solidFill>
                    <a:srgbClr val="002060"/>
                  </a:solidFill>
                  <a:latin typeface="ＭＳ Ｐゴシック" panose="020B0600070205080204" pitchFamily="50" charset="-128"/>
                  <a:ea typeface="ＭＳ Ｐゴシック" panose="020B0600070205080204" pitchFamily="50" charset="-128"/>
                </a:rPr>
                <a:t>14:00</a:t>
              </a:r>
              <a:r>
                <a:rPr lang="ja-JP" altLang="en-US" sz="1600" dirty="0">
                  <a:solidFill>
                    <a:srgbClr val="002060"/>
                  </a:solidFill>
                  <a:latin typeface="ＭＳ Ｐゴシック" panose="020B0600070205080204" pitchFamily="50" charset="-128"/>
                  <a:ea typeface="ＭＳ Ｐゴシック" panose="020B0600070205080204" pitchFamily="50" charset="-128"/>
                </a:rPr>
                <a:t>～</a:t>
              </a:r>
              <a:r>
                <a:rPr lang="en-US" altLang="ja-JP" sz="1600" dirty="0">
                  <a:solidFill>
                    <a:srgbClr val="002060"/>
                  </a:solidFill>
                  <a:latin typeface="ＭＳ Ｐゴシック" panose="020B0600070205080204" pitchFamily="50" charset="-128"/>
                  <a:ea typeface="ＭＳ Ｐゴシック" panose="020B0600070205080204" pitchFamily="50" charset="-128"/>
                </a:rPr>
                <a:t>17:30</a:t>
              </a:r>
              <a:endParaRPr lang="ja-JP" altLang="en-US" sz="1600" dirty="0">
                <a:solidFill>
                  <a:srgbClr val="002060"/>
                </a:solidFill>
                <a:latin typeface="ＭＳ Ｐゴシック" panose="020B0600070205080204" pitchFamily="50" charset="-128"/>
                <a:ea typeface="ＭＳ Ｐゴシック" panose="020B0600070205080204" pitchFamily="50" charset="-128"/>
              </a:endParaRPr>
            </a:p>
          </p:txBody>
        </p:sp>
      </p:grpSp>
      <p:grpSp>
        <p:nvGrpSpPr>
          <p:cNvPr id="35" name="グループ化 34"/>
          <p:cNvGrpSpPr/>
          <p:nvPr/>
        </p:nvGrpSpPr>
        <p:grpSpPr>
          <a:xfrm>
            <a:off x="572034" y="6501446"/>
            <a:ext cx="5738057" cy="276999"/>
            <a:chOff x="564690" y="6777082"/>
            <a:chExt cx="5738057" cy="276999"/>
          </a:xfrm>
        </p:grpSpPr>
        <p:sp>
          <p:nvSpPr>
            <p:cNvPr id="53" name="Text Box 28"/>
            <p:cNvSpPr txBox="1">
              <a:spLocks noChangeArrowheads="1"/>
            </p:cNvSpPr>
            <p:nvPr/>
          </p:nvSpPr>
          <p:spPr bwMode="auto">
            <a:xfrm>
              <a:off x="2667342" y="6777082"/>
              <a:ext cx="153439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algn="ctr" eaLnBrk="1" hangingPunct="1">
                <a:defRPr/>
              </a:pPr>
              <a:r>
                <a:rPr lang="ja-JP" altLang="en-US" sz="1200" dirty="0">
                  <a:latin typeface="ＭＳ Ｐゴシック" panose="020B0600070205080204" pitchFamily="50" charset="-128"/>
                </a:rPr>
                <a:t>　休憩（</a:t>
              </a:r>
              <a:r>
                <a:rPr lang="en-US" altLang="ja-JP" sz="1200" dirty="0">
                  <a:latin typeface="ＭＳ Ｐゴシック" panose="020B0600070205080204" pitchFamily="50" charset="-128"/>
                </a:rPr>
                <a:t>15:55-16:05</a:t>
              </a:r>
              <a:r>
                <a:rPr lang="ja-JP" altLang="en-US" sz="1200" dirty="0">
                  <a:latin typeface="ＭＳ Ｐゴシック" panose="020B0600070205080204" pitchFamily="50" charset="-128"/>
                </a:rPr>
                <a:t>）</a:t>
              </a:r>
            </a:p>
          </p:txBody>
        </p:sp>
        <p:cxnSp>
          <p:nvCxnSpPr>
            <p:cNvPr id="54" name="直線コネクタ 20"/>
            <p:cNvCxnSpPr>
              <a:cxnSpLocks noChangeShapeType="1"/>
              <a:endCxn id="53" idx="1"/>
            </p:cNvCxnSpPr>
            <p:nvPr/>
          </p:nvCxnSpPr>
          <p:spPr bwMode="auto">
            <a:xfrm flipV="1">
              <a:off x="564690" y="6915582"/>
              <a:ext cx="2102652" cy="10858"/>
            </a:xfrm>
            <a:prstGeom prst="line">
              <a:avLst/>
            </a:prstGeom>
            <a:noFill/>
            <a:ln w="38100" algn="ctr">
              <a:solidFill>
                <a:srgbClr val="4F6228">
                  <a:alpha val="50195"/>
                </a:srgbClr>
              </a:solidFill>
              <a:round/>
            </a:ln>
            <a:extLst>
              <a:ext uri="{909E8E84-426E-40DD-AFC4-6F175D3DCCD1}">
                <a14:hiddenFill xmlns:a14="http://schemas.microsoft.com/office/drawing/2010/main">
                  <a:noFill/>
                </a14:hiddenFill>
              </a:ext>
            </a:extLst>
          </p:spPr>
        </p:cxnSp>
        <p:cxnSp>
          <p:nvCxnSpPr>
            <p:cNvPr id="55" name="直線コネクタ 21"/>
            <p:cNvCxnSpPr>
              <a:cxnSpLocks noChangeShapeType="1"/>
            </p:cNvCxnSpPr>
            <p:nvPr/>
          </p:nvCxnSpPr>
          <p:spPr bwMode="auto">
            <a:xfrm>
              <a:off x="4187309" y="6925107"/>
              <a:ext cx="2115438" cy="10857"/>
            </a:xfrm>
            <a:prstGeom prst="line">
              <a:avLst/>
            </a:prstGeom>
            <a:noFill/>
            <a:ln w="38100" algn="ctr">
              <a:solidFill>
                <a:srgbClr val="4F6228">
                  <a:alpha val="50195"/>
                </a:srgbClr>
              </a:solidFill>
              <a:round/>
            </a:ln>
            <a:extLst>
              <a:ext uri="{909E8E84-426E-40DD-AFC4-6F175D3DCCD1}">
                <a14:hiddenFill xmlns:a14="http://schemas.microsoft.com/office/drawing/2010/main">
                  <a:noFill/>
                </a14:hiddenFill>
              </a:ext>
            </a:extLst>
          </p:spPr>
        </p:cxnSp>
      </p:grpSp>
      <p:grpSp>
        <p:nvGrpSpPr>
          <p:cNvPr id="11" name="グループ化 10"/>
          <p:cNvGrpSpPr/>
          <p:nvPr/>
        </p:nvGrpSpPr>
        <p:grpSpPr>
          <a:xfrm>
            <a:off x="557926" y="3023189"/>
            <a:ext cx="5798185" cy="313648"/>
            <a:chOff x="535701" y="3663127"/>
            <a:chExt cx="5798185" cy="313648"/>
          </a:xfrm>
        </p:grpSpPr>
        <p:sp>
          <p:nvSpPr>
            <p:cNvPr id="24" name="正方形/長方形 2"/>
            <p:cNvSpPr>
              <a:spLocks noChangeArrowheads="1"/>
            </p:cNvSpPr>
            <p:nvPr/>
          </p:nvSpPr>
          <p:spPr bwMode="auto">
            <a:xfrm>
              <a:off x="647020" y="3663381"/>
              <a:ext cx="1295547" cy="276999"/>
            </a:xfrm>
            <a:prstGeom prst="rect">
              <a:avLst/>
            </a:prstGeom>
            <a:noFill/>
            <a:ln>
              <a:noFill/>
            </a:ln>
          </p:spPr>
          <p:txBody>
            <a:bodyPr wrap="none">
              <a:spAutoFit/>
            </a:bodyPr>
            <a:lstStyle/>
            <a:p>
              <a:pPr algn="l"/>
              <a:r>
                <a:rPr kumimoji="1" lang="ja-JP" altLang="en-US" sz="1200" dirty="0">
                  <a:solidFill>
                    <a:srgbClr val="002060"/>
                  </a:solidFill>
                  <a:latin typeface="ＭＳ Ｐゴシック" panose="020B0600070205080204" pitchFamily="50" charset="-128"/>
                  <a:ea typeface="ＭＳ Ｐゴシック" panose="020B0600070205080204" pitchFamily="50" charset="-128"/>
                </a:rPr>
                <a:t>開会の辞　</a:t>
              </a:r>
              <a:r>
                <a:rPr kumimoji="1" lang="en-US" altLang="ja-JP" sz="1200" dirty="0">
                  <a:solidFill>
                    <a:srgbClr val="002060"/>
                  </a:solidFill>
                  <a:latin typeface="ＭＳ Ｐゴシック" panose="020B0600070205080204" pitchFamily="50" charset="-128"/>
                  <a:ea typeface="ＭＳ Ｐゴシック" panose="020B0600070205080204" pitchFamily="50" charset="-128"/>
                </a:rPr>
                <a:t>14:00</a:t>
              </a:r>
              <a:r>
                <a:rPr kumimoji="1" lang="ja-JP" altLang="en-US" sz="1200" dirty="0">
                  <a:solidFill>
                    <a:srgbClr val="002060"/>
                  </a:solidFill>
                </a:rPr>
                <a:t> </a:t>
              </a:r>
              <a:endParaRPr kumimoji="1" lang="en-US" altLang="ja-JP" sz="1200" dirty="0">
                <a:solidFill>
                  <a:srgbClr val="002060"/>
                </a:solidFill>
              </a:endParaRPr>
            </a:p>
          </p:txBody>
        </p:sp>
        <p:sp>
          <p:nvSpPr>
            <p:cNvPr id="64" name="テキスト ボックス 37"/>
            <p:cNvSpPr txBox="1">
              <a:spLocks noChangeArrowheads="1"/>
            </p:cNvSpPr>
            <p:nvPr/>
          </p:nvSpPr>
          <p:spPr bwMode="auto">
            <a:xfrm>
              <a:off x="1883171" y="3663127"/>
              <a:ext cx="4450715" cy="251460"/>
            </a:xfrm>
            <a:prstGeom prst="rect">
              <a:avLst/>
            </a:prstGeom>
            <a:noFill/>
            <a:ln w="9525">
              <a:noFill/>
              <a:miter lim="800000"/>
            </a:ln>
          </p:spPr>
          <p:txBody>
            <a:bodyPr wrap="square">
              <a:spAutoFit/>
            </a:bodyPr>
            <a:lstStyle/>
            <a:p>
              <a:pPr algn="r"/>
              <a:r>
                <a:rPr lang="ja-JP" altLang="en-US" sz="1050" dirty="0">
                  <a:solidFill>
                    <a:srgbClr val="000000"/>
                  </a:solidFill>
                  <a:latin typeface="ＭＳ Ｐゴシック" panose="020B0600070205080204" pitchFamily="50" charset="-128"/>
                  <a:ea typeface="ＭＳ Ｐゴシック" panose="020B0600070205080204" pitchFamily="50" charset="-128"/>
                </a:rPr>
                <a:t>総合司会： 浜松医科大学医学部附属病院　リハビリテーション部　 浅井 聡</a:t>
              </a:r>
            </a:p>
          </p:txBody>
        </p:sp>
        <p:sp>
          <p:nvSpPr>
            <p:cNvPr id="57" name="L 字 56"/>
            <p:cNvSpPr/>
            <p:nvPr/>
          </p:nvSpPr>
          <p:spPr>
            <a:xfrm>
              <a:off x="535701" y="3737063"/>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chemeClr val="accent5">
                    <a:lumMod val="75000"/>
                  </a:schemeClr>
                </a:solidFill>
                <a:latin typeface="HGPｺﾞｼｯｸM" panose="020B0400000000000000" pitchFamily="50" charset="-128"/>
                <a:ea typeface="HGPｺﾞｼｯｸM" panose="020B0400000000000000" pitchFamily="50" charset="-128"/>
              </a:endParaRPr>
            </a:p>
          </p:txBody>
        </p:sp>
      </p:grpSp>
      <p:sp>
        <p:nvSpPr>
          <p:cNvPr id="29" name="正方形/長方形 2"/>
          <p:cNvSpPr>
            <a:spLocks noChangeArrowheads="1"/>
          </p:cNvSpPr>
          <p:nvPr/>
        </p:nvSpPr>
        <p:spPr bwMode="auto">
          <a:xfrm>
            <a:off x="633628" y="7965152"/>
            <a:ext cx="1911101" cy="276999"/>
          </a:xfrm>
          <a:prstGeom prst="rect">
            <a:avLst/>
          </a:prstGeom>
          <a:noFill/>
          <a:ln>
            <a:noFill/>
          </a:ln>
        </p:spPr>
        <p:txBody>
          <a:bodyPr wrap="none">
            <a:spAutoFit/>
          </a:bodyPr>
          <a:lstStyle/>
          <a:p>
            <a:r>
              <a:rPr kumimoji="1" lang="ja-JP" altLang="en-US" sz="1200" dirty="0">
                <a:latin typeface="ＭＳ Ｐゴシック" panose="020B0600070205080204" pitchFamily="50" charset="-128"/>
                <a:ea typeface="ＭＳ Ｐゴシック" panose="020B0600070205080204" pitchFamily="50" charset="-128"/>
              </a:rPr>
              <a:t>特別講演 ②　</a:t>
            </a:r>
            <a:r>
              <a:rPr kumimoji="1" lang="en-US" altLang="ja-JP" sz="1200" dirty="0">
                <a:latin typeface="ＭＳ Ｐゴシック" panose="020B0600070205080204" pitchFamily="50" charset="-128"/>
                <a:ea typeface="ＭＳ Ｐゴシック" panose="020B0600070205080204" pitchFamily="50" charset="-128"/>
              </a:rPr>
              <a:t>16:25 –17:25</a:t>
            </a:r>
            <a:endParaRPr kumimoji="1" lang="en-US" altLang="ja-JP" sz="1200" dirty="0">
              <a:solidFill>
                <a:srgbClr val="FF0000"/>
              </a:solidFill>
            </a:endParaRPr>
          </a:p>
        </p:txBody>
      </p:sp>
      <p:sp>
        <p:nvSpPr>
          <p:cNvPr id="63" name="テキスト ボックス 62"/>
          <p:cNvSpPr txBox="1"/>
          <p:nvPr/>
        </p:nvSpPr>
        <p:spPr>
          <a:xfrm>
            <a:off x="504880" y="8215219"/>
            <a:ext cx="6130588" cy="335280"/>
          </a:xfrm>
          <a:prstGeom prst="rect">
            <a:avLst/>
          </a:prstGeom>
          <a:noFill/>
        </p:spPr>
        <p:txBody>
          <a:bodyPr wrap="square" rtlCol="0">
            <a:spAutoFit/>
          </a:bodyPr>
          <a:lstStyle/>
          <a:p>
            <a:pPr marL="265430" indent="-265430"/>
            <a:r>
              <a:rPr lang="en-US" altLang="ja-JP" sz="1600" dirty="0">
                <a:solidFill>
                  <a:srgbClr val="000000"/>
                </a:solidFill>
                <a:latin typeface="ＭＳ Ｐゴシック" panose="020B0600070205080204" pitchFamily="50" charset="-128"/>
                <a:ea typeface="ＭＳ Ｐゴシック" panose="020B0600070205080204" pitchFamily="50" charset="-128"/>
              </a:rPr>
              <a:t>『 </a:t>
            </a:r>
            <a:r>
              <a:rPr lang="en-US" altLang="ja-JP" sz="1600" dirty="0" err="1">
                <a:solidFill>
                  <a:srgbClr val="000000"/>
                </a:solidFill>
                <a:latin typeface="ＭＳ Ｐゴシック" panose="020B0600070205080204" pitchFamily="50" charset="-128"/>
                <a:ea typeface="ＭＳ Ｐゴシック" panose="020B0600070205080204" pitchFamily="50" charset="-128"/>
              </a:rPr>
              <a:t>母と子の糖尿病発症予防をめざして </a:t>
            </a:r>
            <a:r>
              <a:rPr lang="ja-JP" altLang="en-US" sz="1100" dirty="0">
                <a:solidFill>
                  <a:srgbClr val="000000"/>
                </a:solidFill>
                <a:latin typeface="ＭＳ Ｐゴシック" panose="020B0600070205080204" pitchFamily="50" charset="-128"/>
                <a:ea typeface="ＭＳ Ｐゴシック" panose="020B0600070205080204" pitchFamily="50" charset="-128"/>
              </a:rPr>
              <a:t>～</a:t>
            </a:r>
            <a:r>
              <a:rPr lang="ja-JP" altLang="en-US" sz="1000" dirty="0">
                <a:solidFill>
                  <a:srgbClr val="000000"/>
                </a:solidFill>
                <a:latin typeface="ＭＳ Ｐゴシック" panose="020B0600070205080204" pitchFamily="50" charset="-128"/>
                <a:ea typeface="ＭＳ Ｐゴシック" panose="020B0600070205080204" pitchFamily="50" charset="-128"/>
              </a:rPr>
              <a:t>浜松市の妊娠糖尿病支援事業を通して</a:t>
            </a:r>
            <a:r>
              <a:rPr lang="ja-JP" altLang="en-US" sz="1100" dirty="0">
                <a:solidFill>
                  <a:srgbClr val="000000"/>
                </a:solidFill>
                <a:latin typeface="ＭＳ Ｐゴシック" panose="020B0600070205080204" pitchFamily="50" charset="-128"/>
                <a:ea typeface="ＭＳ Ｐゴシック" panose="020B0600070205080204" pitchFamily="50" charset="-128"/>
              </a:rPr>
              <a:t>～ </a:t>
            </a:r>
            <a:r>
              <a:rPr lang="en-US" altLang="ja-JP" sz="1600" dirty="0">
                <a:solidFill>
                  <a:srgbClr val="000000"/>
                </a:solidFill>
                <a:latin typeface="ＭＳ Ｐゴシック" panose="020B0600070205080204" pitchFamily="50" charset="-128"/>
                <a:ea typeface="ＭＳ Ｐゴシック" panose="020B0600070205080204" pitchFamily="50" charset="-128"/>
                <a:sym typeface="+mn-ea"/>
              </a:rPr>
              <a:t>』</a:t>
            </a:r>
          </a:p>
        </p:txBody>
      </p:sp>
      <p:sp>
        <p:nvSpPr>
          <p:cNvPr id="73" name="テキスト ボックス 72"/>
          <p:cNvSpPr txBox="1"/>
          <p:nvPr/>
        </p:nvSpPr>
        <p:spPr>
          <a:xfrm>
            <a:off x="349720" y="8467713"/>
            <a:ext cx="5964554" cy="261610"/>
          </a:xfrm>
          <a:prstGeom prst="rect">
            <a:avLst/>
          </a:prstGeom>
          <a:noFill/>
        </p:spPr>
        <p:txBody>
          <a:bodyPr wrap="square" rtlCol="0">
            <a:spAutoFit/>
          </a:bodyPr>
          <a:lstStyle/>
          <a:p>
            <a:pPr algn="r"/>
            <a:r>
              <a:rPr lang="ja-JP" altLang="en-US" sz="1050" dirty="0">
                <a:solidFill>
                  <a:srgbClr val="000000"/>
                </a:solidFill>
                <a:latin typeface="ＭＳ Ｐゴシック" panose="020B0600070205080204" pitchFamily="50" charset="-128"/>
                <a:ea typeface="ＭＳ Ｐゴシック" panose="020B0600070205080204" pitchFamily="50" charset="-128"/>
              </a:rPr>
              <a:t>演者：浜松北病院内科　源馬 理恵子</a:t>
            </a:r>
          </a:p>
        </p:txBody>
      </p:sp>
      <p:sp>
        <p:nvSpPr>
          <p:cNvPr id="65" name="テキスト ボックス 37"/>
          <p:cNvSpPr txBox="1">
            <a:spLocks noChangeArrowheads="1"/>
          </p:cNvSpPr>
          <p:nvPr/>
        </p:nvSpPr>
        <p:spPr bwMode="auto">
          <a:xfrm>
            <a:off x="1162582" y="7958703"/>
            <a:ext cx="5151692" cy="251460"/>
          </a:xfrm>
          <a:prstGeom prst="rect">
            <a:avLst/>
          </a:prstGeom>
          <a:noFill/>
          <a:ln w="9525">
            <a:noFill/>
            <a:miter lim="800000"/>
          </a:ln>
        </p:spPr>
        <p:txBody>
          <a:bodyPr wrap="square">
            <a:spAutoFit/>
          </a:bodyPr>
          <a:lstStyle/>
          <a:p>
            <a:pPr algn="r"/>
            <a:r>
              <a:rPr lang="ja-JP" altLang="en-US" sz="1050" dirty="0">
                <a:solidFill>
                  <a:srgbClr val="000000"/>
                </a:solidFill>
                <a:latin typeface="ＭＳ Ｐゴシック" panose="020B0600070205080204" pitchFamily="50" charset="-128"/>
                <a:ea typeface="ＭＳ Ｐゴシック" panose="020B0600070205080204" pitchFamily="50" charset="-128"/>
              </a:rPr>
              <a:t>座長：浜松北病院 学術顧問</a:t>
            </a:r>
            <a:r>
              <a:rPr kumimoji="1" lang="ja-JP" altLang="en-US" sz="1050" dirty="0">
                <a:solidFill>
                  <a:srgbClr val="000000"/>
                </a:solidFill>
                <a:latin typeface="ＭＳ Ｐゴシック" panose="020B0600070205080204" pitchFamily="50" charset="-128"/>
                <a:ea typeface="ＭＳ Ｐゴシック" panose="020B0600070205080204" pitchFamily="50" charset="-128"/>
              </a:rPr>
              <a:t>　沖 隆</a:t>
            </a:r>
            <a:r>
              <a:rPr lang="ja-JP" altLang="en-US" sz="1050" dirty="0">
                <a:solidFill>
                  <a:schemeClr val="accent5">
                    <a:lumMod val="75000"/>
                  </a:schemeClr>
                </a:solidFill>
                <a:latin typeface="ＭＳ Ｐゴシック" panose="020B0600070205080204" pitchFamily="50" charset="-128"/>
                <a:ea typeface="ＭＳ Ｐゴシック" panose="020B0600070205080204" pitchFamily="50" charset="-128"/>
              </a:rPr>
              <a:t>　　　</a:t>
            </a:r>
          </a:p>
        </p:txBody>
      </p:sp>
      <p:sp>
        <p:nvSpPr>
          <p:cNvPr id="58" name="L 字 57"/>
          <p:cNvSpPr/>
          <p:nvPr/>
        </p:nvSpPr>
        <p:spPr>
          <a:xfrm>
            <a:off x="554737" y="8021299"/>
            <a:ext cx="5764528" cy="239712"/>
          </a:xfrm>
          <a:prstGeom prst="corner">
            <a:avLst>
              <a:gd name="adj1" fmla="val 24091"/>
              <a:gd name="adj2" fmla="val 51562"/>
            </a:avLst>
          </a:prstGeom>
          <a:gradFill flip="none" rotWithShape="1">
            <a:gsLst>
              <a:gs pos="0">
                <a:srgbClr val="001965"/>
              </a:gs>
              <a:gs pos="88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anose="020B0400000000000000" pitchFamily="50" charset="-128"/>
              <a:ea typeface="HGPｺﾞｼｯｸM" panose="020B0400000000000000" pitchFamily="50" charset="-128"/>
            </a:endParaRPr>
          </a:p>
        </p:txBody>
      </p:sp>
      <p:sp>
        <p:nvSpPr>
          <p:cNvPr id="96" name="正方形/長方形 2"/>
          <p:cNvSpPr>
            <a:spLocks noChangeArrowheads="1"/>
          </p:cNvSpPr>
          <p:nvPr/>
        </p:nvSpPr>
        <p:spPr bwMode="auto">
          <a:xfrm>
            <a:off x="648203" y="4115586"/>
            <a:ext cx="1906291" cy="276999"/>
          </a:xfrm>
          <a:prstGeom prst="rect">
            <a:avLst/>
          </a:prstGeom>
          <a:noFill/>
          <a:ln>
            <a:noFill/>
          </a:ln>
        </p:spPr>
        <p:txBody>
          <a:bodyPr wrap="none">
            <a:spAutoFit/>
          </a:bodyPr>
          <a:lstStyle/>
          <a:p>
            <a:r>
              <a:rPr kumimoji="1" lang="ja-JP" altLang="en-US" sz="1200" dirty="0">
                <a:solidFill>
                  <a:srgbClr val="002060"/>
                </a:solidFill>
                <a:latin typeface="ＭＳ Ｐゴシック" panose="020B0600070205080204" pitchFamily="50" charset="-128"/>
                <a:ea typeface="ＭＳ Ｐゴシック" panose="020B0600070205080204" pitchFamily="50" charset="-128"/>
              </a:rPr>
              <a:t>一般講演 ①　</a:t>
            </a:r>
            <a:r>
              <a:rPr kumimoji="1" lang="en-US" altLang="ja-JP" sz="1200" dirty="0">
                <a:solidFill>
                  <a:srgbClr val="002060"/>
                </a:solidFill>
                <a:latin typeface="ＭＳ Ｐゴシック" panose="020B0600070205080204" pitchFamily="50" charset="-128"/>
                <a:ea typeface="ＭＳ Ｐゴシック" panose="020B0600070205080204" pitchFamily="50" charset="-128"/>
              </a:rPr>
              <a:t>14</a:t>
            </a:r>
            <a:r>
              <a:rPr kumimoji="1" lang="ja-JP" altLang="en-US" sz="1200" dirty="0">
                <a:solidFill>
                  <a:srgbClr val="002060"/>
                </a:solidFill>
                <a:latin typeface="ＭＳ Ｐゴシック" panose="020B0600070205080204" pitchFamily="50" charset="-128"/>
                <a:ea typeface="ＭＳ Ｐゴシック" panose="020B0600070205080204" pitchFamily="50" charset="-128"/>
              </a:rPr>
              <a:t>：</a:t>
            </a:r>
            <a:r>
              <a:rPr kumimoji="1" lang="en-US" altLang="ja-JP" sz="1200" dirty="0">
                <a:solidFill>
                  <a:srgbClr val="002060"/>
                </a:solidFill>
                <a:latin typeface="ＭＳ Ｐゴシック" panose="020B0600070205080204" pitchFamily="50" charset="-128"/>
                <a:ea typeface="ＭＳ Ｐゴシック" panose="020B0600070205080204" pitchFamily="50" charset="-128"/>
              </a:rPr>
              <a:t>05-14:35</a:t>
            </a:r>
            <a:endParaRPr kumimoji="1" lang="en-US" altLang="ja-JP" sz="1200" dirty="0">
              <a:solidFill>
                <a:srgbClr val="002060"/>
              </a:solidFill>
            </a:endParaRPr>
          </a:p>
        </p:txBody>
      </p:sp>
      <p:sp>
        <p:nvSpPr>
          <p:cNvPr id="99" name="テキスト ボックス 98"/>
          <p:cNvSpPr txBox="1"/>
          <p:nvPr/>
        </p:nvSpPr>
        <p:spPr>
          <a:xfrm>
            <a:off x="580390" y="4375658"/>
            <a:ext cx="5749290" cy="335280"/>
          </a:xfrm>
          <a:prstGeom prst="rect">
            <a:avLst/>
          </a:prstGeom>
          <a:noFill/>
        </p:spPr>
        <p:txBody>
          <a:bodyPr wrap="square" rtlCol="0">
            <a:spAutoFit/>
          </a:bodyPr>
          <a:lstStyle/>
          <a:p>
            <a:r>
              <a:rPr lang="en-US" altLang="ja-JP" sz="1600" dirty="0">
                <a:solidFill>
                  <a:srgbClr val="000000"/>
                </a:solidFill>
                <a:latin typeface="ＭＳ Ｐゴシック" panose="020B0600070205080204" pitchFamily="50" charset="-128"/>
                <a:ea typeface="ＭＳ Ｐゴシック" panose="020B0600070205080204" pitchFamily="50" charset="-128"/>
              </a:rPr>
              <a:t>『 </a:t>
            </a:r>
            <a:r>
              <a:rPr lang="en-US" altLang="ja-JP" sz="1600" dirty="0" err="1">
                <a:solidFill>
                  <a:srgbClr val="000000"/>
                </a:solidFill>
                <a:latin typeface="ＭＳ Ｐゴシック" panose="020B0600070205080204" pitchFamily="50" charset="-128"/>
                <a:ea typeface="ＭＳ Ｐゴシック" panose="020B0600070205080204" pitchFamily="50" charset="-128"/>
              </a:rPr>
              <a:t>助産師における妊娠糖尿病患者への介入 </a:t>
            </a:r>
            <a:r>
              <a:rPr lang="en-US" altLang="ja-JP" sz="1600" dirty="0">
                <a:solidFill>
                  <a:srgbClr val="000000"/>
                </a:solidFill>
                <a:latin typeface="ＭＳ Ｐゴシック" panose="020B0600070205080204" pitchFamily="50" charset="-128"/>
                <a:ea typeface="ＭＳ Ｐゴシック" panose="020B0600070205080204" pitchFamily="50" charset="-128"/>
              </a:rPr>
              <a:t>』</a:t>
            </a:r>
          </a:p>
        </p:txBody>
      </p:sp>
      <p:sp>
        <p:nvSpPr>
          <p:cNvPr id="81" name="テキスト ボックス 80"/>
          <p:cNvSpPr txBox="1"/>
          <p:nvPr/>
        </p:nvSpPr>
        <p:spPr>
          <a:xfrm>
            <a:off x="1213459" y="4622747"/>
            <a:ext cx="5098252" cy="251460"/>
          </a:xfrm>
          <a:prstGeom prst="rect">
            <a:avLst/>
          </a:prstGeom>
          <a:noFill/>
        </p:spPr>
        <p:txBody>
          <a:bodyPr wrap="square" rtlCol="0">
            <a:spAutoFit/>
          </a:bodyPr>
          <a:lstStyle/>
          <a:p>
            <a:pPr algn="r"/>
            <a:r>
              <a:rPr lang="ja-JP" altLang="en-US" sz="1050" dirty="0">
                <a:solidFill>
                  <a:srgbClr val="000000"/>
                </a:solidFill>
                <a:latin typeface="ＭＳ Ｐゴシック" panose="020B0600070205080204" pitchFamily="50" charset="-128"/>
                <a:ea typeface="ＭＳ Ｐゴシック" panose="020B0600070205080204" pitchFamily="50" charset="-128"/>
              </a:rPr>
              <a:t>演者： 聖隷浜松病院　看護部　　西山 亜希</a:t>
            </a:r>
          </a:p>
        </p:txBody>
      </p:sp>
      <p:sp>
        <p:nvSpPr>
          <p:cNvPr id="91" name="テキスト ボックス 37"/>
          <p:cNvSpPr txBox="1">
            <a:spLocks noChangeArrowheads="1"/>
          </p:cNvSpPr>
          <p:nvPr/>
        </p:nvSpPr>
        <p:spPr bwMode="auto">
          <a:xfrm>
            <a:off x="3501333" y="3935222"/>
            <a:ext cx="2810378" cy="411480"/>
          </a:xfrm>
          <a:prstGeom prst="rect">
            <a:avLst/>
          </a:prstGeom>
          <a:noFill/>
          <a:ln w="9525">
            <a:noFill/>
            <a:miter lim="800000"/>
          </a:ln>
        </p:spPr>
        <p:txBody>
          <a:bodyPr wrap="square">
            <a:spAutoFit/>
          </a:bodyPr>
          <a:lstStyle/>
          <a:p>
            <a:pPr algn="r"/>
            <a:r>
              <a:rPr lang="ja-JP" altLang="en-US" sz="1050" dirty="0">
                <a:solidFill>
                  <a:srgbClr val="000000"/>
                </a:solidFill>
                <a:latin typeface="ＭＳ Ｐゴシック" panose="020B0600070205080204" pitchFamily="50" charset="-128"/>
                <a:ea typeface="ＭＳ Ｐゴシック" panose="020B0600070205080204" pitchFamily="50" charset="-128"/>
              </a:rPr>
              <a:t>座長： 浜松赤十字病院　薬剤部　 　 小菅 緑</a:t>
            </a:r>
          </a:p>
          <a:p>
            <a:pPr algn="r"/>
            <a:r>
              <a:rPr lang="ja-JP" altLang="en-US" sz="1050" dirty="0">
                <a:solidFill>
                  <a:schemeClr val="accent5">
                    <a:lumMod val="75000"/>
                  </a:schemeClr>
                </a:solidFill>
                <a:latin typeface="ＭＳ Ｐゴシック" panose="020B0600070205080204" pitchFamily="50" charset="-128"/>
                <a:ea typeface="ＭＳ Ｐゴシック" panose="020B0600070205080204" pitchFamily="50" charset="-128"/>
              </a:rPr>
              <a:t>         </a:t>
            </a:r>
            <a:r>
              <a:rPr lang="ja-JP" altLang="en-US" sz="1050" dirty="0">
                <a:solidFill>
                  <a:srgbClr val="000000"/>
                </a:solidFill>
                <a:latin typeface="ＭＳ Ｐゴシック" panose="020B0600070205080204" pitchFamily="50" charset="-128"/>
                <a:ea typeface="ＭＳ Ｐゴシック" panose="020B0600070205080204" pitchFamily="50" charset="-128"/>
              </a:rPr>
              <a:t>聖隷三方原病院　看護部　 土屋 紘子</a:t>
            </a:r>
          </a:p>
        </p:txBody>
      </p:sp>
      <p:sp>
        <p:nvSpPr>
          <p:cNvPr id="59" name="L 字 58"/>
          <p:cNvSpPr/>
          <p:nvPr/>
        </p:nvSpPr>
        <p:spPr>
          <a:xfrm>
            <a:off x="546790" y="4169029"/>
            <a:ext cx="5774762"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anose="020B0400000000000000" pitchFamily="50" charset="-128"/>
              <a:ea typeface="HGPｺﾞｼｯｸM" panose="020B0400000000000000" pitchFamily="50" charset="-128"/>
            </a:endParaRPr>
          </a:p>
        </p:txBody>
      </p:sp>
      <p:sp>
        <p:nvSpPr>
          <p:cNvPr id="76" name="正方形/長方形 2"/>
          <p:cNvSpPr>
            <a:spLocks noChangeArrowheads="1"/>
          </p:cNvSpPr>
          <p:nvPr/>
        </p:nvSpPr>
        <p:spPr bwMode="auto">
          <a:xfrm>
            <a:off x="635760" y="4850605"/>
            <a:ext cx="1911101" cy="276999"/>
          </a:xfrm>
          <a:prstGeom prst="rect">
            <a:avLst/>
          </a:prstGeom>
          <a:noFill/>
          <a:ln>
            <a:noFill/>
          </a:ln>
        </p:spPr>
        <p:txBody>
          <a:bodyPr wrap="none">
            <a:spAutoFit/>
          </a:bodyPr>
          <a:lstStyle/>
          <a:p>
            <a:r>
              <a:rPr kumimoji="1" lang="ja-JP" altLang="en-US" sz="1200" dirty="0">
                <a:latin typeface="ＭＳ Ｐゴシック" panose="020B0600070205080204" pitchFamily="50" charset="-128"/>
                <a:ea typeface="ＭＳ Ｐゴシック" panose="020B0600070205080204" pitchFamily="50" charset="-128"/>
              </a:rPr>
              <a:t>一般講演 ②　</a:t>
            </a:r>
            <a:r>
              <a:rPr kumimoji="1" lang="en-US" altLang="ja-JP" sz="1200" dirty="0">
                <a:latin typeface="ＭＳ Ｐゴシック" panose="020B0600070205080204" pitchFamily="50" charset="-128"/>
                <a:ea typeface="ＭＳ Ｐゴシック" panose="020B0600070205080204" pitchFamily="50" charset="-128"/>
              </a:rPr>
              <a:t>14:35 –14:55</a:t>
            </a:r>
            <a:endParaRPr kumimoji="1" lang="en-US" altLang="ja-JP" sz="1200" dirty="0">
              <a:solidFill>
                <a:srgbClr val="FF0000"/>
              </a:solidFill>
            </a:endParaRPr>
          </a:p>
        </p:txBody>
      </p:sp>
      <p:sp>
        <p:nvSpPr>
          <p:cNvPr id="77" name="テキスト ボックス 76"/>
          <p:cNvSpPr txBox="1"/>
          <p:nvPr/>
        </p:nvSpPr>
        <p:spPr>
          <a:xfrm>
            <a:off x="580357" y="5105665"/>
            <a:ext cx="5579937" cy="335280"/>
          </a:xfrm>
          <a:prstGeom prst="rect">
            <a:avLst/>
          </a:prstGeom>
          <a:noFill/>
        </p:spPr>
        <p:txBody>
          <a:bodyPr wrap="square" rtlCol="0">
            <a:spAutoFit/>
          </a:bodyPr>
          <a:lstStyle/>
          <a:p>
            <a:r>
              <a:rPr lang="en-US" altLang="ja-JP" sz="1600" dirty="0">
                <a:solidFill>
                  <a:srgbClr val="000000"/>
                </a:solidFill>
                <a:latin typeface="ＭＳ Ｐゴシック" panose="020B0600070205080204" pitchFamily="50" charset="-128"/>
                <a:ea typeface="ＭＳ Ｐゴシック" panose="020B0600070205080204" pitchFamily="50" charset="-128"/>
              </a:rPr>
              <a:t>『 </a:t>
            </a:r>
            <a:r>
              <a:rPr lang="ja-JP" altLang="en-US" sz="1600" dirty="0">
                <a:solidFill>
                  <a:srgbClr val="000000"/>
                </a:solidFill>
                <a:latin typeface="ＭＳ Ｐゴシック" panose="020B0600070205080204" pitchFamily="50" charset="-128"/>
                <a:ea typeface="ＭＳ Ｐゴシック" panose="020B0600070205080204" pitchFamily="50" charset="-128"/>
              </a:rPr>
              <a:t>妊娠糖尿病患者に対する栄養食事指導の現状 </a:t>
            </a:r>
            <a:r>
              <a:rPr lang="en-US" altLang="ja-JP" sz="1600" dirty="0">
                <a:solidFill>
                  <a:srgbClr val="000000"/>
                </a:solidFill>
                <a:latin typeface="ＭＳ Ｐゴシック" panose="020B0600070205080204" pitchFamily="50" charset="-128"/>
                <a:ea typeface="ＭＳ Ｐゴシック" panose="020B0600070205080204" pitchFamily="50" charset="-128"/>
              </a:rPr>
              <a:t>』</a:t>
            </a:r>
          </a:p>
        </p:txBody>
      </p:sp>
      <p:sp>
        <p:nvSpPr>
          <p:cNvPr id="82" name="L 字 81"/>
          <p:cNvSpPr/>
          <p:nvPr/>
        </p:nvSpPr>
        <p:spPr>
          <a:xfrm>
            <a:off x="546539" y="4900948"/>
            <a:ext cx="5763552"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anose="020B0400000000000000" pitchFamily="50" charset="-128"/>
              <a:ea typeface="HGPｺﾞｼｯｸM" panose="020B0400000000000000" pitchFamily="50" charset="-128"/>
            </a:endParaRPr>
          </a:p>
        </p:txBody>
      </p:sp>
      <p:grpSp>
        <p:nvGrpSpPr>
          <p:cNvPr id="18" name="グループ化 17"/>
          <p:cNvGrpSpPr/>
          <p:nvPr/>
        </p:nvGrpSpPr>
        <p:grpSpPr>
          <a:xfrm>
            <a:off x="322834" y="8818203"/>
            <a:ext cx="5991440" cy="293913"/>
            <a:chOff x="383794" y="8570457"/>
            <a:chExt cx="5991440" cy="293913"/>
          </a:xfrm>
        </p:grpSpPr>
        <p:sp>
          <p:nvSpPr>
            <p:cNvPr id="33" name="正方形/長方形 2"/>
            <p:cNvSpPr>
              <a:spLocks noChangeArrowheads="1"/>
            </p:cNvSpPr>
            <p:nvPr/>
          </p:nvSpPr>
          <p:spPr bwMode="auto">
            <a:xfrm>
              <a:off x="383794" y="8570457"/>
              <a:ext cx="2005838" cy="276999"/>
            </a:xfrm>
            <a:prstGeom prst="rect">
              <a:avLst/>
            </a:prstGeom>
            <a:noFill/>
            <a:ln>
              <a:noFill/>
            </a:ln>
          </p:spPr>
          <p:txBody>
            <a:bodyPr wrap="square">
              <a:spAutoFit/>
            </a:bodyPr>
            <a:lstStyle/>
            <a:p>
              <a:pPr algn="r"/>
              <a:r>
                <a:rPr kumimoji="1" lang="ja-JP" altLang="en-US" sz="1200" dirty="0">
                  <a:latin typeface="ＭＳ Ｐゴシック" panose="020B0600070205080204" pitchFamily="50" charset="-128"/>
                  <a:ea typeface="ＭＳ Ｐゴシック" panose="020B0600070205080204" pitchFamily="50" charset="-128"/>
                </a:rPr>
                <a:t>閉会の辞 </a:t>
              </a:r>
              <a:r>
                <a:rPr kumimoji="1" lang="en-US" altLang="ja-JP" sz="1200" dirty="0">
                  <a:latin typeface="ＭＳ Ｐゴシック" panose="020B0600070205080204" pitchFamily="50" charset="-128"/>
                  <a:ea typeface="ＭＳ Ｐゴシック" panose="020B0600070205080204" pitchFamily="50" charset="-128"/>
                </a:rPr>
                <a:t>17:25 – 17:30</a:t>
              </a:r>
            </a:p>
          </p:txBody>
        </p:sp>
        <p:sp>
          <p:nvSpPr>
            <p:cNvPr id="79" name="L 字 78"/>
            <p:cNvSpPr/>
            <p:nvPr/>
          </p:nvSpPr>
          <p:spPr>
            <a:xfrm>
              <a:off x="608345" y="8624658"/>
              <a:ext cx="574563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lgn="r">
                <a:defRPr/>
              </a:pPr>
              <a:endParaRPr lang="ja-JP" altLang="en-US" kern="0">
                <a:solidFill>
                  <a:sysClr val="window" lastClr="FFFFFF"/>
                </a:solidFill>
                <a:latin typeface="HGPｺﾞｼｯｸM" panose="020B0400000000000000" pitchFamily="50" charset="-128"/>
                <a:ea typeface="HGPｺﾞｼｯｸM" panose="020B0400000000000000" pitchFamily="50" charset="-128"/>
              </a:endParaRPr>
            </a:p>
          </p:txBody>
        </p:sp>
        <p:sp>
          <p:nvSpPr>
            <p:cNvPr id="83" name="テキスト ボックス 37"/>
            <p:cNvSpPr txBox="1">
              <a:spLocks noChangeArrowheads="1"/>
            </p:cNvSpPr>
            <p:nvPr/>
          </p:nvSpPr>
          <p:spPr bwMode="auto">
            <a:xfrm>
              <a:off x="2184386" y="8584315"/>
              <a:ext cx="4190848" cy="251460"/>
            </a:xfrm>
            <a:prstGeom prst="rect">
              <a:avLst/>
            </a:prstGeom>
            <a:noFill/>
            <a:ln w="9525">
              <a:noFill/>
              <a:miter lim="800000"/>
            </a:ln>
          </p:spPr>
          <p:txBody>
            <a:bodyPr wrap="square">
              <a:spAutoFit/>
            </a:bodyPr>
            <a:lstStyle/>
            <a:p>
              <a:pPr algn="r"/>
              <a:r>
                <a:rPr lang="ja-JP" altLang="en-US" sz="1050" dirty="0">
                  <a:solidFill>
                    <a:srgbClr val="000000"/>
                  </a:solidFill>
                  <a:latin typeface="ＭＳ Ｐゴシック" panose="020B0600070205080204" pitchFamily="50" charset="-128"/>
                  <a:ea typeface="ＭＳ Ｐゴシック" panose="020B0600070205080204" pitchFamily="50" charset="-128"/>
                </a:rPr>
                <a:t>はままつ</a:t>
              </a:r>
              <a:r>
                <a:rPr lang="en-US" altLang="ja-JP" sz="1050" dirty="0">
                  <a:solidFill>
                    <a:srgbClr val="000000"/>
                  </a:solidFill>
                  <a:latin typeface="ＭＳ Ｐゴシック" panose="020B0600070205080204" pitchFamily="50" charset="-128"/>
                  <a:ea typeface="ＭＳ Ｐゴシック" panose="020B0600070205080204" pitchFamily="50" charset="-128"/>
                </a:rPr>
                <a:t>CDE</a:t>
              </a:r>
              <a:r>
                <a:rPr lang="ja-JP" altLang="en-US" sz="1050" dirty="0">
                  <a:solidFill>
                    <a:srgbClr val="000000"/>
                  </a:solidFill>
                  <a:latin typeface="ＭＳ Ｐゴシック" panose="020B0600070205080204" pitchFamily="50" charset="-128"/>
                  <a:ea typeface="ＭＳ Ｐゴシック" panose="020B0600070205080204" pitchFamily="50" charset="-128"/>
                </a:rPr>
                <a:t>研究会 代表世話人 </a:t>
              </a:r>
              <a:r>
                <a:rPr lang="ja-JP" altLang="zh-TW" sz="1050" dirty="0">
                  <a:solidFill>
                    <a:srgbClr val="000000"/>
                  </a:solidFill>
                  <a:latin typeface="ＭＳ Ｐゴシック" panose="020B0600070205080204" pitchFamily="50" charset="-128"/>
                  <a:ea typeface="ＭＳ Ｐゴシック" panose="020B0600070205080204" pitchFamily="50" charset="-128"/>
                </a:rPr>
                <a:t>浜松北病院 学術顧問　沖 隆</a:t>
              </a:r>
            </a:p>
          </p:txBody>
        </p:sp>
      </p:grpSp>
      <p:sp>
        <p:nvSpPr>
          <p:cNvPr id="84" name="正方形/長方形 2"/>
          <p:cNvSpPr>
            <a:spLocks noChangeArrowheads="1"/>
          </p:cNvSpPr>
          <p:nvPr/>
        </p:nvSpPr>
        <p:spPr bwMode="auto">
          <a:xfrm>
            <a:off x="651464" y="7138296"/>
            <a:ext cx="1911101" cy="276999"/>
          </a:xfrm>
          <a:prstGeom prst="rect">
            <a:avLst/>
          </a:prstGeom>
          <a:noFill/>
          <a:ln>
            <a:noFill/>
          </a:ln>
        </p:spPr>
        <p:txBody>
          <a:bodyPr wrap="none">
            <a:spAutoFit/>
          </a:bodyPr>
          <a:lstStyle/>
          <a:p>
            <a:r>
              <a:rPr kumimoji="1" lang="ja-JP" altLang="en-US" sz="1200" dirty="0">
                <a:latin typeface="ＭＳ Ｐゴシック" panose="020B0600070205080204" pitchFamily="50" charset="-128"/>
                <a:ea typeface="ＭＳ Ｐゴシック" panose="020B0600070205080204" pitchFamily="50" charset="-128"/>
              </a:rPr>
              <a:t>一般講演 ③　</a:t>
            </a:r>
            <a:r>
              <a:rPr kumimoji="1" lang="en-US" altLang="ja-JP" sz="1200" dirty="0">
                <a:latin typeface="ＭＳ Ｐゴシック" panose="020B0600070205080204" pitchFamily="50" charset="-128"/>
                <a:ea typeface="ＭＳ Ｐゴシック" panose="020B0600070205080204" pitchFamily="50" charset="-128"/>
              </a:rPr>
              <a:t>16:05 –16:25</a:t>
            </a:r>
            <a:endParaRPr kumimoji="1" lang="en-US" altLang="ja-JP" sz="1200" dirty="0">
              <a:solidFill>
                <a:srgbClr val="FF0000"/>
              </a:solidFill>
            </a:endParaRPr>
          </a:p>
        </p:txBody>
      </p:sp>
      <p:sp>
        <p:nvSpPr>
          <p:cNvPr id="85" name="テキスト ボックス 84"/>
          <p:cNvSpPr txBox="1"/>
          <p:nvPr/>
        </p:nvSpPr>
        <p:spPr>
          <a:xfrm>
            <a:off x="580284" y="7407445"/>
            <a:ext cx="5579937" cy="335280"/>
          </a:xfrm>
          <a:prstGeom prst="rect">
            <a:avLst/>
          </a:prstGeom>
          <a:noFill/>
        </p:spPr>
        <p:txBody>
          <a:bodyPr wrap="square" rtlCol="0">
            <a:spAutoFit/>
          </a:bodyPr>
          <a:lstStyle/>
          <a:p>
            <a:r>
              <a:rPr lang="en-US" altLang="ja-JP" sz="1600" dirty="0">
                <a:solidFill>
                  <a:srgbClr val="000000"/>
                </a:solidFill>
                <a:latin typeface="ＭＳ Ｐゴシック" panose="020B0600070205080204" pitchFamily="50" charset="-128"/>
                <a:ea typeface="ＭＳ Ｐゴシック" panose="020B0600070205080204" pitchFamily="50" charset="-128"/>
              </a:rPr>
              <a:t>『 浜松市妊娠糖尿病支援事業の経過報告 』</a:t>
            </a:r>
          </a:p>
        </p:txBody>
      </p:sp>
      <p:sp>
        <p:nvSpPr>
          <p:cNvPr id="86" name="テキスト ボックス 85"/>
          <p:cNvSpPr txBox="1"/>
          <p:nvPr/>
        </p:nvSpPr>
        <p:spPr>
          <a:xfrm>
            <a:off x="1553133" y="7654762"/>
            <a:ext cx="4761141" cy="251460"/>
          </a:xfrm>
          <a:prstGeom prst="rect">
            <a:avLst/>
          </a:prstGeom>
          <a:noFill/>
        </p:spPr>
        <p:txBody>
          <a:bodyPr wrap="square" rtlCol="0">
            <a:spAutoFit/>
          </a:bodyPr>
          <a:lstStyle/>
          <a:p>
            <a:pPr algn="r"/>
            <a:r>
              <a:rPr lang="ja-JP" altLang="en-US" sz="1050" dirty="0">
                <a:solidFill>
                  <a:srgbClr val="000000"/>
                </a:solidFill>
                <a:latin typeface="ＭＳ Ｐゴシック" panose="020B0600070205080204" pitchFamily="50" charset="-128"/>
                <a:ea typeface="ＭＳ Ｐゴシック" panose="020B0600070205080204" pitchFamily="50" charset="-128"/>
              </a:rPr>
              <a:t>演者： 浜松市健康増進課　母子グループ長　仲谷 美樹</a:t>
            </a:r>
          </a:p>
        </p:txBody>
      </p:sp>
      <p:sp>
        <p:nvSpPr>
          <p:cNvPr id="87" name="L 字 86"/>
          <p:cNvSpPr/>
          <p:nvPr/>
        </p:nvSpPr>
        <p:spPr>
          <a:xfrm>
            <a:off x="555942" y="7199843"/>
            <a:ext cx="576586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anose="020B0400000000000000" pitchFamily="50" charset="-128"/>
              <a:ea typeface="HGPｺﾞｼｯｸM" panose="020B0400000000000000" pitchFamily="50" charset="-128"/>
            </a:endParaRPr>
          </a:p>
        </p:txBody>
      </p:sp>
      <p:sp>
        <p:nvSpPr>
          <p:cNvPr id="88" name="テキスト ボックス 87"/>
          <p:cNvSpPr txBox="1"/>
          <p:nvPr/>
        </p:nvSpPr>
        <p:spPr>
          <a:xfrm>
            <a:off x="709874" y="9557197"/>
            <a:ext cx="5288688" cy="384721"/>
          </a:xfrm>
          <a:prstGeom prst="rect">
            <a:avLst/>
          </a:prstGeom>
          <a:noFill/>
        </p:spPr>
        <p:txBody>
          <a:bodyPr wrap="square" rtlCol="0">
            <a:spAutoFit/>
          </a:bodyPr>
          <a:lstStyle/>
          <a:p>
            <a:pPr algn="ctr"/>
            <a:r>
              <a:rPr lang="en-US" altLang="ja-JP" sz="800" b="1" dirty="0">
                <a:latin typeface="ＭＳ Ｐゴシック" panose="020B0600070205080204" pitchFamily="50" charset="-128"/>
                <a:ea typeface="ＭＳ Ｐゴシック" panose="020B0600070205080204" pitchFamily="50" charset="-128"/>
              </a:rPr>
              <a:t>&lt; </a:t>
            </a:r>
            <a:r>
              <a:rPr lang="ja-JP" altLang="en-US" sz="800" b="1" dirty="0">
                <a:latin typeface="ＭＳ Ｐゴシック" panose="020B0600070205080204" pitchFamily="50" charset="-128"/>
                <a:ea typeface="ＭＳ Ｐゴシック" panose="020B0600070205080204" pitchFamily="50" charset="-128"/>
              </a:rPr>
              <a:t>主催 </a:t>
            </a:r>
            <a:r>
              <a:rPr lang="en-US" altLang="ja-JP" sz="800" b="1" dirty="0">
                <a:latin typeface="ＭＳ Ｐゴシック" panose="020B0600070205080204" pitchFamily="50" charset="-128"/>
                <a:ea typeface="ＭＳ Ｐゴシック" panose="020B0600070205080204" pitchFamily="50" charset="-128"/>
              </a:rPr>
              <a:t>&gt;</a:t>
            </a:r>
            <a:r>
              <a:rPr lang="ja-JP" altLang="en-US" sz="800" b="1" dirty="0">
                <a:latin typeface="ＭＳ Ｐゴシック" panose="020B0600070205080204" pitchFamily="50" charset="-128"/>
                <a:ea typeface="ＭＳ Ｐゴシック" panose="020B0600070205080204" pitchFamily="50" charset="-128"/>
              </a:rPr>
              <a:t>　</a:t>
            </a:r>
            <a:endParaRPr lang="en-US" altLang="ja-JP" sz="800" b="1" dirty="0">
              <a:latin typeface="ＭＳ Ｐゴシック" panose="020B0600070205080204" pitchFamily="50" charset="-128"/>
              <a:ea typeface="ＭＳ Ｐゴシック" panose="020B0600070205080204" pitchFamily="50" charset="-128"/>
            </a:endParaRPr>
          </a:p>
          <a:p>
            <a:pPr algn="ctr"/>
            <a:r>
              <a:rPr lang="ja-JP" altLang="en-US" sz="1100" b="1" dirty="0">
                <a:latin typeface="ＭＳ Ｐゴシック" panose="020B0600070205080204" pitchFamily="50" charset="-128"/>
                <a:ea typeface="ＭＳ Ｐゴシック" panose="020B0600070205080204" pitchFamily="50" charset="-128"/>
              </a:rPr>
              <a:t>はままつ</a:t>
            </a:r>
            <a:r>
              <a:rPr lang="en-US" altLang="ja-JP" sz="1100" b="1" dirty="0">
                <a:latin typeface="ＭＳ Ｐゴシック" panose="020B0600070205080204" pitchFamily="50" charset="-128"/>
                <a:ea typeface="ＭＳ Ｐゴシック" panose="020B0600070205080204" pitchFamily="50" charset="-128"/>
              </a:rPr>
              <a:t>CDE</a:t>
            </a:r>
            <a:r>
              <a:rPr lang="ja-JP" altLang="en-US" sz="1100" b="1" dirty="0">
                <a:latin typeface="ＭＳ Ｐゴシック" panose="020B0600070205080204" pitchFamily="50" charset="-128"/>
                <a:ea typeface="ＭＳ Ｐゴシック" panose="020B0600070205080204" pitchFamily="50" charset="-128"/>
              </a:rPr>
              <a:t>研究会</a:t>
            </a:r>
            <a:endParaRPr lang="en-US" altLang="ja-JP" sz="1100" b="1" dirty="0">
              <a:latin typeface="ＭＳ Ｐゴシック" panose="020B0600070205080204" pitchFamily="50" charset="-128"/>
              <a:ea typeface="ＭＳ Ｐゴシック" panose="020B0600070205080204" pitchFamily="50" charset="-128"/>
            </a:endParaRPr>
          </a:p>
        </p:txBody>
      </p:sp>
      <p:sp>
        <p:nvSpPr>
          <p:cNvPr id="2" name="正方形/長方形 2"/>
          <p:cNvSpPr>
            <a:spLocks noChangeArrowheads="1"/>
          </p:cNvSpPr>
          <p:nvPr/>
        </p:nvSpPr>
        <p:spPr bwMode="auto">
          <a:xfrm>
            <a:off x="648203" y="5703967"/>
            <a:ext cx="2481770" cy="276999"/>
          </a:xfrm>
          <a:prstGeom prst="rect">
            <a:avLst/>
          </a:prstGeom>
          <a:noFill/>
          <a:ln>
            <a:noFill/>
          </a:ln>
        </p:spPr>
        <p:txBody>
          <a:bodyPr wrap="square">
            <a:spAutoFit/>
          </a:bodyPr>
          <a:lstStyle/>
          <a:p>
            <a:r>
              <a:rPr kumimoji="1" lang="ja-JP" altLang="en-US" sz="1200" dirty="0">
                <a:latin typeface="ＭＳ Ｐゴシック" panose="020B0600070205080204" pitchFamily="50" charset="-128"/>
                <a:ea typeface="ＭＳ Ｐゴシック" panose="020B0600070205080204" pitchFamily="50" charset="-128"/>
              </a:rPr>
              <a:t>特別講演 ①　</a:t>
            </a:r>
            <a:r>
              <a:rPr kumimoji="1" lang="en-US" altLang="ja-JP" sz="1200" dirty="0">
                <a:latin typeface="ＭＳ Ｐゴシック" panose="020B0600070205080204" pitchFamily="50" charset="-128"/>
                <a:ea typeface="ＭＳ Ｐゴシック" panose="020B0600070205080204" pitchFamily="50" charset="-128"/>
              </a:rPr>
              <a:t>14:55 –15:55</a:t>
            </a:r>
            <a:endParaRPr kumimoji="1" lang="en-US" altLang="ja-JP" sz="1200" dirty="0">
              <a:solidFill>
                <a:srgbClr val="FF0000"/>
              </a:solidFill>
            </a:endParaRPr>
          </a:p>
        </p:txBody>
      </p:sp>
      <p:sp>
        <p:nvSpPr>
          <p:cNvPr id="16" name="テキスト ボックス 15"/>
          <p:cNvSpPr txBox="1"/>
          <p:nvPr/>
        </p:nvSpPr>
        <p:spPr>
          <a:xfrm>
            <a:off x="555942" y="5959180"/>
            <a:ext cx="5858453" cy="335280"/>
          </a:xfrm>
          <a:prstGeom prst="rect">
            <a:avLst/>
          </a:prstGeom>
          <a:noFill/>
        </p:spPr>
        <p:txBody>
          <a:bodyPr wrap="square" rtlCol="0">
            <a:spAutoFit/>
          </a:bodyPr>
          <a:lstStyle/>
          <a:p>
            <a:pPr marL="265430" indent="-265430"/>
            <a:r>
              <a:rPr lang="en-US" altLang="ja-JP" sz="1600" dirty="0">
                <a:solidFill>
                  <a:srgbClr val="000000"/>
                </a:solidFill>
                <a:latin typeface="ＭＳ Ｐゴシック" panose="020B0600070205080204" pitchFamily="50" charset="-128"/>
                <a:ea typeface="ＭＳ Ｐゴシック" panose="020B0600070205080204" pitchFamily="50" charset="-128"/>
              </a:rPr>
              <a:t>『 </a:t>
            </a:r>
            <a:r>
              <a:rPr lang="ja-JP" altLang="en-US" sz="1600" dirty="0">
                <a:solidFill>
                  <a:srgbClr val="000000"/>
                </a:solidFill>
                <a:latin typeface="ＭＳ Ｐゴシック" panose="020B0600070205080204" pitchFamily="50" charset="-128"/>
                <a:ea typeface="ＭＳ Ｐゴシック" panose="020B0600070205080204" pitchFamily="50" charset="-128"/>
              </a:rPr>
              <a:t>母児の健康を目指した糖代謝異常合併妊婦の周産期管理 </a:t>
            </a:r>
            <a:r>
              <a:rPr lang="en-US" altLang="ja-JP" sz="1600" dirty="0">
                <a:solidFill>
                  <a:srgbClr val="000000"/>
                </a:solidFill>
                <a:latin typeface="ＭＳ Ｐゴシック" panose="020B0600070205080204" pitchFamily="50" charset="-128"/>
                <a:ea typeface="ＭＳ Ｐゴシック" panose="020B0600070205080204" pitchFamily="50" charset="-128"/>
              </a:rPr>
              <a:t>』</a:t>
            </a:r>
          </a:p>
        </p:txBody>
      </p:sp>
      <p:sp>
        <p:nvSpPr>
          <p:cNvPr id="19" name="テキスト ボックス 18"/>
          <p:cNvSpPr txBox="1"/>
          <p:nvPr/>
        </p:nvSpPr>
        <p:spPr>
          <a:xfrm>
            <a:off x="1842917" y="6217059"/>
            <a:ext cx="4468794" cy="251460"/>
          </a:xfrm>
          <a:prstGeom prst="rect">
            <a:avLst/>
          </a:prstGeom>
          <a:noFill/>
        </p:spPr>
        <p:txBody>
          <a:bodyPr wrap="square" rtlCol="0">
            <a:spAutoFit/>
          </a:bodyPr>
          <a:lstStyle/>
          <a:p>
            <a:pPr algn="r"/>
            <a:r>
              <a:rPr lang="ja-JP" altLang="en-US" sz="1050" dirty="0">
                <a:solidFill>
                  <a:srgbClr val="000000"/>
                </a:solidFill>
                <a:latin typeface="ＭＳ Ｐゴシック" panose="020B0600070205080204" pitchFamily="50" charset="-128"/>
                <a:ea typeface="ＭＳ Ｐゴシック" panose="020B0600070205080204" pitchFamily="50" charset="-128"/>
              </a:rPr>
              <a:t>演者：浜松医科大学産婦人科 助教、母子産科病棟医長　幸村 友季子</a:t>
            </a:r>
          </a:p>
        </p:txBody>
      </p:sp>
      <p:sp>
        <p:nvSpPr>
          <p:cNvPr id="20" name="テキスト ボックス 37"/>
          <p:cNvSpPr txBox="1">
            <a:spLocks noChangeArrowheads="1"/>
          </p:cNvSpPr>
          <p:nvPr/>
        </p:nvSpPr>
        <p:spPr bwMode="auto">
          <a:xfrm>
            <a:off x="2686080" y="5708380"/>
            <a:ext cx="3625631" cy="253916"/>
          </a:xfrm>
          <a:prstGeom prst="rect">
            <a:avLst/>
          </a:prstGeom>
          <a:noFill/>
          <a:ln w="9525">
            <a:noFill/>
            <a:miter lim="800000"/>
          </a:ln>
        </p:spPr>
        <p:txBody>
          <a:bodyPr wrap="square">
            <a:spAutoFit/>
          </a:bodyPr>
          <a:lstStyle/>
          <a:p>
            <a:pPr algn="r"/>
            <a:r>
              <a:rPr lang="ja-JP" altLang="en-US" sz="1050" dirty="0">
                <a:solidFill>
                  <a:srgbClr val="000000"/>
                </a:solidFill>
                <a:latin typeface="ＭＳ Ｐゴシック" panose="020B0600070205080204" pitchFamily="50" charset="-128"/>
                <a:ea typeface="ＭＳ Ｐゴシック" panose="020B0600070205080204" pitchFamily="50" charset="-128"/>
              </a:rPr>
              <a:t>座長： 浜松医科大学内科学第二講座　診療助教</a:t>
            </a:r>
            <a:r>
              <a:rPr kumimoji="1" lang="ja-JP" altLang="en-US" sz="1050" dirty="0">
                <a:solidFill>
                  <a:srgbClr val="000000"/>
                </a:solidFill>
                <a:latin typeface="ＭＳ Ｐゴシック" panose="020B0600070205080204" pitchFamily="50" charset="-128"/>
                <a:ea typeface="ＭＳ Ｐゴシック" panose="020B0600070205080204" pitchFamily="50" charset="-128"/>
              </a:rPr>
              <a:t>　釣谷 大輔</a:t>
            </a:r>
            <a:r>
              <a:rPr lang="ja-JP" altLang="en-US" sz="1050" dirty="0">
                <a:solidFill>
                  <a:schemeClr val="accent5">
                    <a:lumMod val="75000"/>
                  </a:schemeClr>
                </a:solidFill>
                <a:latin typeface="ＭＳ Ｐゴシック" panose="020B0600070205080204" pitchFamily="50" charset="-128"/>
                <a:ea typeface="ＭＳ Ｐゴシック" panose="020B0600070205080204" pitchFamily="50" charset="-128"/>
              </a:rPr>
              <a:t>　　　</a:t>
            </a:r>
          </a:p>
        </p:txBody>
      </p:sp>
      <p:sp>
        <p:nvSpPr>
          <p:cNvPr id="23" name="L 字 22"/>
          <p:cNvSpPr/>
          <p:nvPr/>
        </p:nvSpPr>
        <p:spPr>
          <a:xfrm>
            <a:off x="546105" y="5765401"/>
            <a:ext cx="5746917" cy="239712"/>
          </a:xfrm>
          <a:prstGeom prst="corner">
            <a:avLst>
              <a:gd name="adj1" fmla="val 24091"/>
              <a:gd name="adj2" fmla="val 51562"/>
            </a:avLst>
          </a:prstGeom>
          <a:gradFill flip="none" rotWithShape="1">
            <a:gsLst>
              <a:gs pos="0">
                <a:srgbClr val="001965"/>
              </a:gs>
              <a:gs pos="88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anose="020B0400000000000000" pitchFamily="50" charset="-128"/>
              <a:ea typeface="HGPｺﾞｼｯｸM" panose="020B0400000000000000" pitchFamily="50" charset="-128"/>
            </a:endParaRPr>
          </a:p>
        </p:txBody>
      </p:sp>
      <p:sp>
        <p:nvSpPr>
          <p:cNvPr id="25" name="テキスト ボックス 24"/>
          <p:cNvSpPr txBox="1"/>
          <p:nvPr/>
        </p:nvSpPr>
        <p:spPr>
          <a:xfrm>
            <a:off x="1213459" y="5367705"/>
            <a:ext cx="5098252" cy="261610"/>
          </a:xfrm>
          <a:prstGeom prst="rect">
            <a:avLst/>
          </a:prstGeom>
          <a:noFill/>
        </p:spPr>
        <p:txBody>
          <a:bodyPr wrap="square" rtlCol="0">
            <a:spAutoFit/>
          </a:bodyPr>
          <a:lstStyle/>
          <a:p>
            <a:pPr algn="r"/>
            <a:r>
              <a:rPr lang="ja-JP" altLang="en-US" sz="1050" dirty="0">
                <a:solidFill>
                  <a:srgbClr val="000000"/>
                </a:solidFill>
                <a:latin typeface="ＭＳ Ｐゴシック" panose="020B0600070205080204" pitchFamily="50" charset="-128"/>
                <a:ea typeface="ＭＳ Ｐゴシック" panose="020B0600070205080204" pitchFamily="50" charset="-128"/>
              </a:rPr>
              <a:t>演者： 浜松医科大学医学部附属病院　栄養部　朝比奈 涼子</a:t>
            </a:r>
            <a:r>
              <a:rPr lang="ja-JP" altLang="en-US" sz="1050" dirty="0">
                <a:solidFill>
                  <a:schemeClr val="tx1"/>
                </a:solidFill>
                <a:latin typeface="ＭＳ Ｐゴシック" panose="020B0600070205080204" pitchFamily="50" charset="-128"/>
                <a:ea typeface="ＭＳ Ｐゴシック" panose="020B0600070205080204" pitchFamily="50" charset="-128"/>
              </a:rPr>
              <a:t>　</a:t>
            </a:r>
          </a:p>
        </p:txBody>
      </p:sp>
      <p:sp>
        <p:nvSpPr>
          <p:cNvPr id="27" name="正方形/長方形 2"/>
          <p:cNvSpPr>
            <a:spLocks noChangeArrowheads="1"/>
          </p:cNvSpPr>
          <p:nvPr/>
        </p:nvSpPr>
        <p:spPr bwMode="auto">
          <a:xfrm>
            <a:off x="158199" y="3774542"/>
            <a:ext cx="3468909" cy="335280"/>
          </a:xfrm>
          <a:prstGeom prst="rect">
            <a:avLst/>
          </a:prstGeom>
          <a:noFill/>
          <a:ln>
            <a:noFill/>
          </a:ln>
        </p:spPr>
        <p:txBody>
          <a:bodyPr wrap="square">
            <a:spAutoFit/>
          </a:bodyPr>
          <a:lstStyle/>
          <a:p>
            <a:pPr algn="l"/>
            <a:r>
              <a:rPr kumimoji="1" lang="ja-JP" altLang="en-US" sz="1600" b="1" dirty="0">
                <a:solidFill>
                  <a:srgbClr val="002060"/>
                </a:solidFill>
                <a:latin typeface="ＭＳ Ｐゴシック" panose="020B0600070205080204" pitchFamily="50" charset="-128"/>
                <a:ea typeface="ＭＳ Ｐゴシック" panose="020B0600070205080204" pitchFamily="50" charset="-128"/>
              </a:rPr>
              <a:t>第</a:t>
            </a:r>
            <a:r>
              <a:rPr kumimoji="1" lang="en-US" altLang="ja-JP" sz="1600" b="1" dirty="0">
                <a:solidFill>
                  <a:srgbClr val="002060"/>
                </a:solidFill>
                <a:latin typeface="ＭＳ Ｐゴシック" panose="020B0600070205080204" pitchFamily="50" charset="-128"/>
                <a:ea typeface="ＭＳ Ｐゴシック" panose="020B0600070205080204" pitchFamily="50" charset="-128"/>
              </a:rPr>
              <a:t>1</a:t>
            </a:r>
            <a:r>
              <a:rPr kumimoji="1" lang="ja-JP" altLang="en-US" sz="1600" b="1" dirty="0">
                <a:solidFill>
                  <a:srgbClr val="002060"/>
                </a:solidFill>
                <a:latin typeface="ＭＳ Ｐゴシック" panose="020B0600070205080204" pitchFamily="50" charset="-128"/>
                <a:ea typeface="ＭＳ Ｐゴシック" panose="020B0600070205080204" pitchFamily="50" charset="-128"/>
              </a:rPr>
              <a:t>部　妊娠中の管理（ケア）について </a:t>
            </a:r>
            <a:endParaRPr kumimoji="1" lang="en-US" altLang="ja-JP" sz="1600" b="1" dirty="0">
              <a:solidFill>
                <a:srgbClr val="002060"/>
              </a:solidFill>
              <a:latin typeface="ＭＳ Ｐゴシック" panose="020B0600070205080204" pitchFamily="50" charset="-128"/>
              <a:ea typeface="ＭＳ Ｐゴシック" panose="020B0600070205080204" pitchFamily="50" charset="-128"/>
            </a:endParaRPr>
          </a:p>
        </p:txBody>
      </p:sp>
      <p:grpSp>
        <p:nvGrpSpPr>
          <p:cNvPr id="26" name="グループ化 25"/>
          <p:cNvGrpSpPr/>
          <p:nvPr/>
        </p:nvGrpSpPr>
        <p:grpSpPr>
          <a:xfrm>
            <a:off x="559831" y="3317702"/>
            <a:ext cx="5803464" cy="315680"/>
            <a:chOff x="553481" y="3714435"/>
            <a:chExt cx="5803464" cy="315680"/>
          </a:xfrm>
        </p:grpSpPr>
        <p:sp>
          <p:nvSpPr>
            <p:cNvPr id="28" name="正方形/長方形 2"/>
            <p:cNvSpPr>
              <a:spLocks noChangeArrowheads="1"/>
            </p:cNvSpPr>
            <p:nvPr/>
          </p:nvSpPr>
          <p:spPr bwMode="auto">
            <a:xfrm>
              <a:off x="637876" y="3714435"/>
              <a:ext cx="1997663" cy="276999"/>
            </a:xfrm>
            <a:prstGeom prst="rect">
              <a:avLst/>
            </a:prstGeom>
            <a:noFill/>
            <a:ln>
              <a:noFill/>
            </a:ln>
          </p:spPr>
          <p:txBody>
            <a:bodyPr wrap="none">
              <a:spAutoFit/>
            </a:bodyPr>
            <a:lstStyle/>
            <a:p>
              <a:pPr algn="l"/>
              <a:r>
                <a:rPr kumimoji="1" lang="ja-JP" altLang="en-US" sz="1200" dirty="0">
                  <a:solidFill>
                    <a:srgbClr val="002060"/>
                  </a:solidFill>
                  <a:latin typeface="ＭＳ Ｐゴシック" panose="020B0600070205080204" pitchFamily="50" charset="-128"/>
                  <a:ea typeface="ＭＳ Ｐゴシック" panose="020B0600070205080204" pitchFamily="50" charset="-128"/>
                </a:rPr>
                <a:t>『 </a:t>
              </a:r>
              <a:r>
                <a:rPr kumimoji="1" lang="ja-JP" altLang="en-US" sz="1200" dirty="0">
                  <a:solidFill>
                    <a:srgbClr val="002060"/>
                  </a:solidFill>
                  <a:latin typeface="ＭＳ Ｐゴシック" panose="020B0600070205080204" pitchFamily="50" charset="-128"/>
                  <a:ea typeface="ＭＳ Ｐゴシック" panose="020B0600070205080204" pitchFamily="50" charset="-128"/>
                  <a:sym typeface="+mn-ea"/>
                </a:rPr>
                <a:t>トピックス </a:t>
              </a:r>
              <a:r>
                <a:rPr kumimoji="1" lang="ja-JP" altLang="en-US" sz="1200" dirty="0">
                  <a:solidFill>
                    <a:srgbClr val="002060"/>
                  </a:solidFill>
                  <a:latin typeface="ＭＳ Ｐゴシック" panose="020B0600070205080204" pitchFamily="50" charset="-128"/>
                  <a:ea typeface="ＭＳ Ｐゴシック" panose="020B0600070205080204" pitchFamily="50" charset="-128"/>
                </a:rPr>
                <a:t>』  </a:t>
              </a:r>
              <a:r>
                <a:rPr kumimoji="1" lang="en-US" altLang="ja-JP" sz="1200" dirty="0">
                  <a:solidFill>
                    <a:srgbClr val="002060"/>
                  </a:solidFill>
                  <a:latin typeface="ＭＳ Ｐゴシック" panose="020B0600070205080204" pitchFamily="50" charset="-128"/>
                  <a:ea typeface="ＭＳ Ｐゴシック" panose="020B0600070205080204" pitchFamily="50" charset="-128"/>
                </a:rPr>
                <a:t>1</a:t>
              </a:r>
              <a:r>
                <a:rPr kumimoji="1" lang="en-US" altLang="ja-JP" sz="1200" dirty="0">
                  <a:solidFill>
                    <a:srgbClr val="002060"/>
                  </a:solidFill>
                  <a:latin typeface="ＭＳ Ｐゴシック" panose="020B0600070205080204" pitchFamily="50" charset="-128"/>
                  <a:ea typeface="ＭＳ Ｐゴシック" panose="020B0600070205080204" pitchFamily="50" charset="-128"/>
                  <a:sym typeface="+mn-ea"/>
                </a:rPr>
                <a:t>4:00</a:t>
              </a:r>
              <a:r>
                <a:rPr kumimoji="1" lang="ja-JP" altLang="en-US" sz="1200" dirty="0">
                  <a:solidFill>
                    <a:srgbClr val="002060"/>
                  </a:solidFill>
                  <a:latin typeface="ＭＳ Ｐゴシック" panose="020B0600070205080204" pitchFamily="50" charset="-128"/>
                  <a:ea typeface="ＭＳ Ｐゴシック" panose="020B0600070205080204" pitchFamily="50" charset="-128"/>
                  <a:sym typeface="+mn-ea"/>
                </a:rPr>
                <a:t> </a:t>
              </a:r>
              <a:r>
                <a:rPr kumimoji="1" lang="en-US" altLang="ja-JP" sz="1200" dirty="0">
                  <a:solidFill>
                    <a:srgbClr val="002060"/>
                  </a:solidFill>
                  <a:latin typeface="ＭＳ Ｐゴシック" panose="020B0600070205080204" pitchFamily="50" charset="-128"/>
                  <a:ea typeface="ＭＳ Ｐゴシック" panose="020B0600070205080204" pitchFamily="50" charset="-128"/>
                  <a:sym typeface="+mn-ea"/>
                </a:rPr>
                <a:t>–14:05</a:t>
              </a:r>
              <a:r>
                <a:rPr kumimoji="1" lang="ja-JP" altLang="en-US" sz="1200" dirty="0">
                  <a:solidFill>
                    <a:srgbClr val="002060"/>
                  </a:solidFill>
                  <a:latin typeface="ＭＳ Ｐゴシック" panose="020B0600070205080204" pitchFamily="50" charset="-128"/>
                  <a:ea typeface="ＭＳ Ｐゴシック" panose="020B0600070205080204" pitchFamily="50" charset="-128"/>
                </a:rPr>
                <a:t> </a:t>
              </a:r>
            </a:p>
          </p:txBody>
        </p:sp>
        <p:sp>
          <p:nvSpPr>
            <p:cNvPr id="30" name="テキスト ボックス 37"/>
            <p:cNvSpPr txBox="1">
              <a:spLocks noChangeArrowheads="1"/>
            </p:cNvSpPr>
            <p:nvPr/>
          </p:nvSpPr>
          <p:spPr bwMode="auto">
            <a:xfrm>
              <a:off x="2166097" y="3739327"/>
              <a:ext cx="4190848" cy="251460"/>
            </a:xfrm>
            <a:prstGeom prst="rect">
              <a:avLst/>
            </a:prstGeom>
            <a:noFill/>
            <a:ln w="9525">
              <a:noFill/>
              <a:miter lim="800000"/>
            </a:ln>
          </p:spPr>
          <p:txBody>
            <a:bodyPr wrap="square">
              <a:spAutoFit/>
            </a:bodyPr>
            <a:lstStyle/>
            <a:p>
              <a:pPr algn="r"/>
              <a:r>
                <a:rPr lang="ja-JP" altLang="en-US" sz="1050" dirty="0">
                  <a:solidFill>
                    <a:srgbClr val="000000"/>
                  </a:solidFill>
                  <a:latin typeface="ＭＳ Ｐゴシック" panose="020B0600070205080204" pitchFamily="50" charset="-128"/>
                  <a:ea typeface="ＭＳ Ｐゴシック" panose="020B0600070205080204" pitchFamily="50" charset="-128"/>
                </a:rPr>
                <a:t>菊川市立総合病院　看護部　 平川 亜紀</a:t>
              </a:r>
            </a:p>
          </p:txBody>
        </p:sp>
        <p:sp>
          <p:nvSpPr>
            <p:cNvPr id="31" name="L 字 56"/>
            <p:cNvSpPr/>
            <p:nvPr/>
          </p:nvSpPr>
          <p:spPr>
            <a:xfrm>
              <a:off x="553481" y="3790403"/>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chemeClr val="accent5">
                    <a:lumMod val="75000"/>
                  </a:schemeClr>
                </a:solidFill>
                <a:latin typeface="HGPｺﾞｼｯｸM" panose="020B0400000000000000" pitchFamily="50" charset="-128"/>
                <a:ea typeface="HGPｺﾞｼｯｸM" panose="020B0400000000000000" pitchFamily="50" charset="-128"/>
              </a:endParaRPr>
            </a:p>
          </p:txBody>
        </p:sp>
      </p:grpSp>
      <p:sp>
        <p:nvSpPr>
          <p:cNvPr id="32" name="正方形/長方形 2"/>
          <p:cNvSpPr>
            <a:spLocks noChangeArrowheads="1"/>
          </p:cNvSpPr>
          <p:nvPr/>
        </p:nvSpPr>
        <p:spPr bwMode="auto">
          <a:xfrm>
            <a:off x="167329" y="6821932"/>
            <a:ext cx="3292589" cy="335280"/>
          </a:xfrm>
          <a:prstGeom prst="rect">
            <a:avLst/>
          </a:prstGeom>
          <a:noFill/>
          <a:ln>
            <a:noFill/>
          </a:ln>
        </p:spPr>
        <p:txBody>
          <a:bodyPr wrap="square">
            <a:spAutoFit/>
          </a:bodyPr>
          <a:lstStyle/>
          <a:p>
            <a:pPr algn="l"/>
            <a:r>
              <a:rPr kumimoji="1" lang="ja-JP" altLang="en-US" sz="1600" b="1" dirty="0">
                <a:solidFill>
                  <a:srgbClr val="002060"/>
                </a:solidFill>
                <a:latin typeface="ＭＳ Ｐゴシック" panose="020B0600070205080204" pitchFamily="50" charset="-128"/>
                <a:ea typeface="ＭＳ Ｐゴシック" panose="020B0600070205080204" pitchFamily="50" charset="-128"/>
              </a:rPr>
              <a:t>第</a:t>
            </a:r>
            <a:r>
              <a:rPr kumimoji="1" lang="en-US" altLang="ja-JP" sz="1600" b="1" dirty="0">
                <a:solidFill>
                  <a:srgbClr val="002060"/>
                </a:solidFill>
                <a:latin typeface="ＭＳ Ｐゴシック" panose="020B0600070205080204" pitchFamily="50" charset="-128"/>
                <a:ea typeface="ＭＳ Ｐゴシック" panose="020B0600070205080204" pitchFamily="50" charset="-128"/>
              </a:rPr>
              <a:t>2</a:t>
            </a:r>
            <a:r>
              <a:rPr kumimoji="1" lang="ja-JP" altLang="en-US" sz="1600" b="1" dirty="0">
                <a:solidFill>
                  <a:srgbClr val="002060"/>
                </a:solidFill>
                <a:latin typeface="ＭＳ Ｐゴシック" panose="020B0600070205080204" pitchFamily="50" charset="-128"/>
                <a:ea typeface="ＭＳ Ｐゴシック" panose="020B0600070205080204" pitchFamily="50" charset="-128"/>
              </a:rPr>
              <a:t>部　産後フォローアップについて</a:t>
            </a:r>
            <a:r>
              <a:rPr kumimoji="1" lang="ja-JP" altLang="en-US" sz="1600" dirty="0">
                <a:solidFill>
                  <a:srgbClr val="002060"/>
                </a:solidFill>
                <a:latin typeface="ＭＳ Ｐゴシック" panose="020B0600070205080204" pitchFamily="50" charset="-128"/>
                <a:ea typeface="ＭＳ Ｐゴシック" panose="020B0600070205080204" pitchFamily="50" charset="-128"/>
              </a:rPr>
              <a:t> </a:t>
            </a:r>
            <a:endParaRPr kumimoji="1" lang="en-US" altLang="ja-JP" sz="1600" dirty="0">
              <a:solidFill>
                <a:srgbClr val="002060"/>
              </a:solidFill>
              <a:latin typeface="ＭＳ Ｐゴシック" panose="020B0600070205080204" pitchFamily="50" charset="-128"/>
              <a:ea typeface="ＭＳ Ｐゴシック" panose="020B0600070205080204" pitchFamily="50" charset="-128"/>
            </a:endParaRPr>
          </a:p>
        </p:txBody>
      </p:sp>
      <p:sp>
        <p:nvSpPr>
          <p:cNvPr id="34" name="テキスト ボックス 33"/>
          <p:cNvSpPr txBox="1"/>
          <p:nvPr/>
        </p:nvSpPr>
        <p:spPr>
          <a:xfrm>
            <a:off x="2772156" y="2656216"/>
            <a:ext cx="4061460" cy="304800"/>
          </a:xfrm>
          <a:prstGeom prst="rect">
            <a:avLst/>
          </a:prstGeom>
          <a:noFill/>
        </p:spPr>
        <p:txBody>
          <a:bodyPr wrap="square" rtlCol="0">
            <a:spAutoFit/>
          </a:bodyPr>
          <a:lstStyle/>
          <a:p>
            <a:r>
              <a:rPr lang="ja-JP" altLang="en-US" sz="1400" b="1" dirty="0">
                <a:solidFill>
                  <a:srgbClr val="002060"/>
                </a:solidFill>
                <a:latin typeface="ＭＳ Ｐゴシック" panose="020B0600070205080204" pitchFamily="50" charset="-128"/>
                <a:ea typeface="ＭＳ Ｐゴシック" panose="020B0600070205080204" pitchFamily="50" charset="-128"/>
              </a:rPr>
              <a:t>～妊娠中だけじゃなく産後のフォローも大切です～</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10" descr="http://www.grandhotel.co.jp/etc/images/map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1460" y="5693810"/>
            <a:ext cx="3816350" cy="339628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6"/>
          <p:cNvSpPr txBox="1"/>
          <p:nvPr/>
        </p:nvSpPr>
        <p:spPr>
          <a:xfrm>
            <a:off x="1006808" y="300488"/>
            <a:ext cx="4944478" cy="417358"/>
          </a:xfrm>
          <a:prstGeom prst="rect">
            <a:avLst/>
          </a:prstGeom>
          <a:noFill/>
        </p:spPr>
        <p:txBody>
          <a:bodyPr wrap="square" rtlCol="0">
            <a:spAutoFit/>
          </a:bodyPr>
          <a:lstStyle/>
          <a:p>
            <a:pPr algn="ctr"/>
            <a:r>
              <a:rPr kumimoji="1" lang="ja-JP" altLang="en-US" b="1" u="dbl" dirty="0">
                <a:latin typeface="ＭＳ Ｐゴシック" panose="020B0600070205080204" pitchFamily="50" charset="-128"/>
                <a:ea typeface="ＭＳ Ｐゴシック" panose="020B0600070205080204" pitchFamily="50" charset="-128"/>
              </a:rPr>
              <a:t>第</a:t>
            </a:r>
            <a:r>
              <a:rPr kumimoji="1" lang="en-US" altLang="ja-JP" b="1" u="dbl" dirty="0">
                <a:latin typeface="ＭＳ Ｐゴシック" panose="020B0600070205080204" pitchFamily="50" charset="-128"/>
                <a:ea typeface="ＭＳ Ｐゴシック" panose="020B0600070205080204" pitchFamily="50" charset="-128"/>
              </a:rPr>
              <a:t>14</a:t>
            </a:r>
            <a:r>
              <a:rPr kumimoji="1" lang="ja-JP" altLang="en-US" b="1" u="dbl" dirty="0">
                <a:latin typeface="ＭＳ Ｐゴシック" panose="020B0600070205080204" pitchFamily="50" charset="-128"/>
                <a:ea typeface="ＭＳ Ｐゴシック" panose="020B0600070205080204" pitchFamily="50" charset="-128"/>
              </a:rPr>
              <a:t>回 はままつ</a:t>
            </a:r>
            <a:r>
              <a:rPr kumimoji="1" lang="en-US" altLang="ja-JP" b="1" u="dbl" dirty="0">
                <a:latin typeface="ＭＳ Ｐゴシック" panose="020B0600070205080204" pitchFamily="50" charset="-128"/>
                <a:ea typeface="ＭＳ Ｐゴシック" panose="020B0600070205080204" pitchFamily="50" charset="-128"/>
              </a:rPr>
              <a:t>CDE</a:t>
            </a:r>
            <a:r>
              <a:rPr kumimoji="1" lang="ja-JP" altLang="en-US" b="1" u="dbl" dirty="0">
                <a:latin typeface="ＭＳ Ｐゴシック" panose="020B0600070205080204" pitchFamily="50" charset="-128"/>
                <a:ea typeface="ＭＳ Ｐゴシック" panose="020B0600070205080204" pitchFamily="50" charset="-128"/>
              </a:rPr>
              <a:t>研究会 参加申込み</a:t>
            </a:r>
          </a:p>
        </p:txBody>
      </p:sp>
      <p:sp>
        <p:nvSpPr>
          <p:cNvPr id="8" name="テキスト ボックス 7"/>
          <p:cNvSpPr txBox="1"/>
          <p:nvPr/>
        </p:nvSpPr>
        <p:spPr>
          <a:xfrm>
            <a:off x="1456879" y="744137"/>
            <a:ext cx="4176908" cy="415498"/>
          </a:xfrm>
          <a:prstGeom prst="rect">
            <a:avLst/>
          </a:prstGeom>
          <a:noFill/>
        </p:spPr>
        <p:txBody>
          <a:bodyPr wrap="square" rtlCol="0">
            <a:spAutoFit/>
          </a:bodyPr>
          <a:lstStyle/>
          <a:p>
            <a:r>
              <a:rPr kumimoji="1" lang="ja-JP" altLang="en-US" sz="1050" b="1" dirty="0">
                <a:solidFill>
                  <a:srgbClr val="FF0000"/>
                </a:solidFill>
                <a:latin typeface="ＭＳ Ｐゴシック" panose="020B0600070205080204" pitchFamily="50" charset="-128"/>
                <a:ea typeface="ＭＳ Ｐゴシック" panose="020B0600070205080204" pitchFamily="50" charset="-128"/>
              </a:rPr>
              <a:t>会場・</a:t>
            </a:r>
            <a:r>
              <a:rPr kumimoji="1" lang="en-US" altLang="ja-JP" sz="1050" b="1" dirty="0">
                <a:solidFill>
                  <a:srgbClr val="FF0000"/>
                </a:solidFill>
                <a:latin typeface="ＭＳ Ｐゴシック" panose="020B0600070205080204" pitchFamily="50" charset="-128"/>
                <a:ea typeface="ＭＳ Ｐゴシック" panose="020B0600070205080204" pitchFamily="50" charset="-128"/>
              </a:rPr>
              <a:t>Web</a:t>
            </a:r>
            <a:r>
              <a:rPr kumimoji="1" lang="ja-JP" altLang="en-US" sz="1050" b="1" dirty="0">
                <a:solidFill>
                  <a:srgbClr val="FF0000"/>
                </a:solidFill>
                <a:latin typeface="ＭＳ Ｐゴシック" panose="020B0600070205080204" pitchFamily="50" charset="-128"/>
                <a:ea typeface="ＭＳ Ｐゴシック" panose="020B0600070205080204" pitchFamily="50" charset="-128"/>
              </a:rPr>
              <a:t>共に事前申し込み制になります。</a:t>
            </a:r>
            <a:endParaRPr kumimoji="1" lang="en-US" altLang="ja-JP" sz="1050" b="1" dirty="0">
              <a:solidFill>
                <a:srgbClr val="FF0000"/>
              </a:solidFill>
              <a:latin typeface="ＭＳ Ｐゴシック" panose="020B0600070205080204" pitchFamily="50" charset="-128"/>
              <a:ea typeface="ＭＳ Ｐゴシック" panose="020B0600070205080204" pitchFamily="50" charset="-128"/>
            </a:endParaRPr>
          </a:p>
          <a:p>
            <a:r>
              <a:rPr kumimoji="1" lang="en-US" altLang="ja-JP" sz="1050" b="1" dirty="0">
                <a:latin typeface="ＭＳ Ｐゴシック" panose="020B0600070205080204" pitchFamily="50" charset="-128"/>
                <a:ea typeface="ＭＳ Ｐゴシック" panose="020B0600070205080204" pitchFamily="50" charset="-128"/>
              </a:rPr>
              <a:t>QR</a:t>
            </a:r>
            <a:r>
              <a:rPr kumimoji="1" lang="ja-JP" altLang="en-US" sz="1050" b="1" dirty="0">
                <a:latin typeface="ＭＳ Ｐゴシック" panose="020B0600070205080204" pitchFamily="50" charset="-128"/>
                <a:ea typeface="ＭＳ Ｐゴシック" panose="020B0600070205080204" pitchFamily="50" charset="-128"/>
              </a:rPr>
              <a:t>コードより申し込みくださいますよう、宜しくお願い申し上げます。</a:t>
            </a:r>
            <a:endParaRPr kumimoji="1" lang="en-US" altLang="ja-JP" sz="1050" b="1" dirty="0">
              <a:latin typeface="ＭＳ Ｐゴシック" panose="020B0600070205080204" pitchFamily="50" charset="-128"/>
              <a:ea typeface="ＭＳ Ｐゴシック" panose="020B0600070205080204" pitchFamily="50" charset="-128"/>
            </a:endParaRPr>
          </a:p>
        </p:txBody>
      </p:sp>
      <p:sp>
        <p:nvSpPr>
          <p:cNvPr id="15" name="テキスト ボックス 14"/>
          <p:cNvSpPr txBox="1"/>
          <p:nvPr/>
        </p:nvSpPr>
        <p:spPr>
          <a:xfrm>
            <a:off x="3331662" y="9354077"/>
            <a:ext cx="2749327" cy="553998"/>
          </a:xfrm>
          <a:prstGeom prst="rect">
            <a:avLst/>
          </a:prstGeom>
          <a:noFill/>
        </p:spPr>
        <p:txBody>
          <a:bodyPr wrap="square" rtlCol="0">
            <a:spAutoFit/>
          </a:bodyPr>
          <a:lstStyle/>
          <a:p>
            <a:pPr algn="r"/>
            <a:r>
              <a:rPr kumimoji="1" lang="ja-JP" altLang="en-US" sz="1000" dirty="0">
                <a:latin typeface="ＭＳ Ｐゴシック" panose="020B0600070205080204" pitchFamily="50" charset="-128"/>
                <a:ea typeface="ＭＳ Ｐゴシック" panose="020B0600070205080204" pitchFamily="50" charset="-128"/>
              </a:rPr>
              <a:t>お問合せ先：浜松医科大学　第二内科</a:t>
            </a:r>
            <a:endParaRPr kumimoji="1" lang="en-US" altLang="ja-JP" sz="1000" dirty="0">
              <a:latin typeface="ＭＳ Ｐゴシック" panose="020B0600070205080204" pitchFamily="50" charset="-128"/>
              <a:ea typeface="ＭＳ Ｐゴシック" panose="020B0600070205080204" pitchFamily="50" charset="-128"/>
            </a:endParaRPr>
          </a:p>
          <a:p>
            <a:pPr algn="r"/>
            <a:r>
              <a:rPr kumimoji="1" lang="en-US" altLang="ja-JP" sz="1000" dirty="0">
                <a:latin typeface="ＭＳ Ｐゴシック" panose="020B0600070205080204" pitchFamily="50" charset="-128"/>
                <a:ea typeface="ＭＳ Ｐゴシック" panose="020B0600070205080204" pitchFamily="50" charset="-128"/>
              </a:rPr>
              <a:t>TEL</a:t>
            </a:r>
            <a:r>
              <a:rPr kumimoji="1" lang="ja-JP" altLang="en-US" sz="1000" dirty="0">
                <a:latin typeface="ＭＳ Ｐゴシック" panose="020B0600070205080204" pitchFamily="50" charset="-128"/>
                <a:ea typeface="ＭＳ Ｐゴシック" panose="020B0600070205080204" pitchFamily="50" charset="-128"/>
              </a:rPr>
              <a:t>：</a:t>
            </a:r>
            <a:r>
              <a:rPr kumimoji="1" lang="en-US" altLang="ja-JP" sz="1000" dirty="0">
                <a:latin typeface="ＭＳ Ｐゴシック" panose="020B0600070205080204" pitchFamily="50" charset="-128"/>
                <a:ea typeface="ＭＳ Ｐゴシック" panose="020B0600070205080204" pitchFamily="50" charset="-128"/>
              </a:rPr>
              <a:t>053-435-2262</a:t>
            </a:r>
            <a:r>
              <a:rPr kumimoji="1" lang="ja-JP" altLang="en-US" sz="1000" dirty="0">
                <a:latin typeface="ＭＳ Ｐゴシック" panose="020B0600070205080204" pitchFamily="50" charset="-128"/>
                <a:ea typeface="ＭＳ Ｐゴシック" panose="020B0600070205080204" pitchFamily="50" charset="-128"/>
              </a:rPr>
              <a:t>　</a:t>
            </a:r>
            <a:endParaRPr kumimoji="1" lang="en-US" altLang="ja-JP" sz="1000" dirty="0">
              <a:latin typeface="ＭＳ Ｐゴシック" panose="020B0600070205080204" pitchFamily="50" charset="-128"/>
              <a:ea typeface="ＭＳ Ｐゴシック" panose="020B0600070205080204" pitchFamily="50" charset="-128"/>
            </a:endParaRPr>
          </a:p>
          <a:p>
            <a:pPr algn="r"/>
            <a:endParaRPr kumimoji="1" lang="ja-JP" altLang="en-US" sz="1000" dirty="0">
              <a:latin typeface="ＭＳ Ｐゴシック" panose="020B0600070205080204" pitchFamily="50" charset="-128"/>
              <a:ea typeface="ＭＳ Ｐゴシック" panose="020B0600070205080204" pitchFamily="50" charset="-128"/>
            </a:endParaRPr>
          </a:p>
        </p:txBody>
      </p:sp>
      <p:grpSp>
        <p:nvGrpSpPr>
          <p:cNvPr id="25" name="グループ化 24"/>
          <p:cNvGrpSpPr/>
          <p:nvPr/>
        </p:nvGrpSpPr>
        <p:grpSpPr>
          <a:xfrm>
            <a:off x="968455" y="5419241"/>
            <a:ext cx="4884154" cy="276999"/>
            <a:chOff x="111205" y="5537854"/>
            <a:chExt cx="4884154" cy="276999"/>
          </a:xfrm>
        </p:grpSpPr>
        <p:sp>
          <p:nvSpPr>
            <p:cNvPr id="18" name="テキスト ボックス 17"/>
            <p:cNvSpPr txBox="1"/>
            <p:nvPr/>
          </p:nvSpPr>
          <p:spPr>
            <a:xfrm>
              <a:off x="174682" y="5537854"/>
              <a:ext cx="4787494" cy="276999"/>
            </a:xfrm>
            <a:prstGeom prst="rect">
              <a:avLst/>
            </a:prstGeom>
            <a:noFill/>
          </p:spPr>
          <p:txBody>
            <a:bodyPr wrap="square" rtlCol="0">
              <a:spAutoFit/>
            </a:bodyPr>
            <a:lstStyle/>
            <a:p>
              <a:pPr algn="ctr"/>
              <a:r>
                <a:rPr kumimoji="1" lang="ja-JP" altLang="en-US" sz="1200" b="1" dirty="0">
                  <a:latin typeface="ＭＳ Ｐゴシック" panose="020B0600070205080204" pitchFamily="50" charset="-128"/>
                  <a:ea typeface="ＭＳ Ｐゴシック" panose="020B0600070205080204" pitchFamily="50" charset="-128"/>
                </a:rPr>
                <a:t>会場のご案内</a:t>
              </a:r>
            </a:p>
          </p:txBody>
        </p:sp>
        <p:grpSp>
          <p:nvGrpSpPr>
            <p:cNvPr id="19" name="グループ化 18"/>
            <p:cNvGrpSpPr/>
            <p:nvPr/>
          </p:nvGrpSpPr>
          <p:grpSpPr>
            <a:xfrm>
              <a:off x="111205" y="5683431"/>
              <a:ext cx="4884154" cy="6350"/>
              <a:chOff x="800974" y="2469759"/>
              <a:chExt cx="3520951" cy="6350"/>
            </a:xfrm>
          </p:grpSpPr>
          <p:cxnSp>
            <p:nvCxnSpPr>
              <p:cNvPr id="21" name="直線コネクタ 20"/>
              <p:cNvCxnSpPr>
                <a:cxnSpLocks noChangeShapeType="1"/>
              </p:cNvCxnSpPr>
              <p:nvPr/>
            </p:nvCxnSpPr>
            <p:spPr bwMode="auto">
              <a:xfrm>
                <a:off x="800974" y="2469759"/>
                <a:ext cx="1202673" cy="0"/>
              </a:xfrm>
              <a:prstGeom prst="line">
                <a:avLst/>
              </a:prstGeom>
              <a:noFill/>
              <a:ln w="9525" algn="ctr">
                <a:solidFill>
                  <a:srgbClr val="4F6228">
                    <a:alpha val="50195"/>
                  </a:srgbClr>
                </a:solidFill>
                <a:round/>
              </a:ln>
              <a:extLst>
                <a:ext uri="{909E8E84-426E-40DD-AFC4-6F175D3DCCD1}">
                  <a14:hiddenFill xmlns:a14="http://schemas.microsoft.com/office/drawing/2010/main">
                    <a:noFill/>
                  </a14:hiddenFill>
                </a:ext>
              </a:extLst>
            </p:spPr>
          </p:cxnSp>
          <p:cxnSp>
            <p:nvCxnSpPr>
              <p:cNvPr id="22" name="直線コネクタ 21"/>
              <p:cNvCxnSpPr>
                <a:cxnSpLocks noChangeShapeType="1"/>
              </p:cNvCxnSpPr>
              <p:nvPr/>
            </p:nvCxnSpPr>
            <p:spPr bwMode="auto">
              <a:xfrm>
                <a:off x="3137454" y="2476109"/>
                <a:ext cx="1184471" cy="0"/>
              </a:xfrm>
              <a:prstGeom prst="line">
                <a:avLst/>
              </a:prstGeom>
              <a:noFill/>
              <a:ln w="9525" algn="ctr">
                <a:solidFill>
                  <a:srgbClr val="4F6228">
                    <a:alpha val="50195"/>
                  </a:srgbClr>
                </a:solidFill>
                <a:round/>
              </a:ln>
              <a:extLst>
                <a:ext uri="{909E8E84-426E-40DD-AFC4-6F175D3DCCD1}">
                  <a14:hiddenFill xmlns:a14="http://schemas.microsoft.com/office/drawing/2010/main">
                    <a:noFill/>
                  </a14:hiddenFill>
                </a:ext>
              </a:extLst>
            </p:spPr>
          </p:cxnSp>
        </p:grpSp>
      </p:grpSp>
      <p:sp>
        <p:nvSpPr>
          <p:cNvPr id="26" name="正方形/長方形 25"/>
          <p:cNvSpPr/>
          <p:nvPr/>
        </p:nvSpPr>
        <p:spPr>
          <a:xfrm>
            <a:off x="878442" y="9050566"/>
            <a:ext cx="5096908" cy="215444"/>
          </a:xfrm>
          <a:prstGeom prst="rect">
            <a:avLst/>
          </a:prstGeom>
        </p:spPr>
        <p:txBody>
          <a:bodyPr wrap="square">
            <a:spAutoFit/>
          </a:bodyPr>
          <a:lstStyle/>
          <a:p>
            <a:r>
              <a:rPr lang="ja-JP" altLang="en-US" sz="800" dirty="0">
                <a:latin typeface="ＭＳ Ｐゴシック" panose="020B0600070205080204" pitchFamily="50" charset="-128"/>
                <a:ea typeface="ＭＳ Ｐゴシック" panose="020B0600070205080204" pitchFamily="50" charset="-128"/>
              </a:rPr>
              <a:t>＊車でお越しの方はホテル隣の専用駐車場にお停め下さい。なお、駐車料金は無料です（駐車券をお持ちください）。</a:t>
            </a:r>
          </a:p>
        </p:txBody>
      </p:sp>
      <p:sp>
        <p:nvSpPr>
          <p:cNvPr id="27" name="円/楕円 26"/>
          <p:cNvSpPr/>
          <p:nvPr/>
        </p:nvSpPr>
        <p:spPr>
          <a:xfrm>
            <a:off x="2871789" y="7733692"/>
            <a:ext cx="371475" cy="342900"/>
          </a:xfrm>
          <a:prstGeom prst="ellipse">
            <a:avLst/>
          </a:prstGeom>
          <a:noFill/>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2" name="テキスト ボックス 1"/>
          <p:cNvSpPr txBox="1"/>
          <p:nvPr/>
        </p:nvSpPr>
        <p:spPr>
          <a:xfrm>
            <a:off x="1005474" y="4975953"/>
            <a:ext cx="4652377" cy="477054"/>
          </a:xfrm>
          <a:prstGeom prst="rect">
            <a:avLst/>
          </a:prstGeom>
          <a:noFill/>
        </p:spPr>
        <p:txBody>
          <a:bodyPr wrap="square" rtlCol="0">
            <a:spAutoFit/>
          </a:bodyPr>
          <a:lstStyle/>
          <a:p>
            <a:r>
              <a:rPr lang="ja-JP" altLang="en-US" sz="1100" u="sng" dirty="0">
                <a:hlinkClick r:id="rId4"/>
              </a:rPr>
              <a:t>はままつ</a:t>
            </a:r>
            <a:r>
              <a:rPr lang="en-US" altLang="ja-JP" sz="1100" u="sng" dirty="0">
                <a:hlinkClick r:id="rId4"/>
              </a:rPr>
              <a:t>CDE</a:t>
            </a:r>
            <a:r>
              <a:rPr lang="ja-JP" altLang="en-US" sz="1100" u="sng" dirty="0">
                <a:hlinkClick r:id="rId4"/>
              </a:rPr>
              <a:t>研究会ホームページ</a:t>
            </a:r>
            <a:endParaRPr lang="en-US" altLang="ja-JP" sz="1100" u="sng" dirty="0">
              <a:hlinkClick r:id="rId4"/>
            </a:endParaRPr>
          </a:p>
          <a:p>
            <a:r>
              <a:rPr lang="en-US" altLang="ja-JP" sz="1400" u="sng" dirty="0">
                <a:hlinkClick r:id="rId4"/>
              </a:rPr>
              <a:t>http://www.hamamatsu-cde.com</a:t>
            </a:r>
            <a:endParaRPr kumimoji="1" lang="ja-JP" altLang="en-US" sz="1400" dirty="0"/>
          </a:p>
        </p:txBody>
      </p:sp>
      <p:sp>
        <p:nvSpPr>
          <p:cNvPr id="36" name="Text Box 35"/>
          <p:cNvSpPr txBox="1">
            <a:spLocks noChangeArrowheads="1"/>
          </p:cNvSpPr>
          <p:nvPr/>
        </p:nvSpPr>
        <p:spPr bwMode="auto">
          <a:xfrm>
            <a:off x="580799" y="3168812"/>
            <a:ext cx="5904222" cy="1607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a:spAutoFit/>
          </a:bodyPr>
          <a:lstStyle>
            <a:lvl1pPr eaLnBrk="0" hangingPunct="0">
              <a:defRPr b="1">
                <a:solidFill>
                  <a:srgbClr val="001965"/>
                </a:solidFill>
                <a:latin typeface="Verdana" panose="020B0604030504040204" pitchFamily="34" charset="0"/>
                <a:ea typeface="ＭＳ Ｐゴシック" panose="020B0600070205080204" pitchFamily="50" charset="-128"/>
              </a:defRPr>
            </a:lvl1pPr>
            <a:lvl2pPr marL="742950" indent="-285750" eaLnBrk="0" hangingPunct="0">
              <a:defRPr b="1">
                <a:solidFill>
                  <a:srgbClr val="001965"/>
                </a:solidFill>
                <a:latin typeface="Verdana" panose="020B0604030504040204" pitchFamily="34" charset="0"/>
                <a:ea typeface="ＭＳ Ｐゴシック" panose="020B0600070205080204" pitchFamily="50" charset="-128"/>
              </a:defRPr>
            </a:lvl2pPr>
            <a:lvl3pPr marL="1143000" indent="-228600" eaLnBrk="0" hangingPunct="0">
              <a:defRPr b="1">
                <a:solidFill>
                  <a:srgbClr val="001965"/>
                </a:solidFill>
                <a:latin typeface="Verdana" panose="020B0604030504040204" pitchFamily="34" charset="0"/>
                <a:ea typeface="ＭＳ Ｐゴシック" panose="020B0600070205080204" pitchFamily="50" charset="-128"/>
              </a:defRPr>
            </a:lvl3pPr>
            <a:lvl4pPr marL="1600200" indent="-228600" eaLnBrk="0" hangingPunct="0">
              <a:defRPr b="1">
                <a:solidFill>
                  <a:srgbClr val="001965"/>
                </a:solidFill>
                <a:latin typeface="Verdana" panose="020B0604030504040204" pitchFamily="34" charset="0"/>
                <a:ea typeface="ＭＳ Ｐゴシック" panose="020B0600070205080204" pitchFamily="50" charset="-128"/>
              </a:defRPr>
            </a:lvl4pPr>
            <a:lvl5pPr marL="2057400" indent="-228600" eaLnBrk="0" hangingPunct="0">
              <a:defRPr b="1">
                <a:solidFill>
                  <a:srgbClr val="001965"/>
                </a:solidFill>
                <a:latin typeface="Verdana" panose="020B060403050404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9pPr>
          </a:lstStyle>
          <a:p>
            <a:pPr eaLnBrk="1" hangingPunct="1"/>
            <a:r>
              <a:rPr lang="ja-JP" altLang="en-US" sz="1050" dirty="0">
                <a:solidFill>
                  <a:srgbClr val="FF0000"/>
                </a:solidFill>
                <a:latin typeface="ＭＳ Ｐゴシック" panose="020B0600070205080204" pitchFamily="50" charset="-128"/>
                <a:ea typeface="ＭＳ Ｐゴシック" panose="020B0600070205080204" pitchFamily="50" charset="-128"/>
              </a:rPr>
              <a:t>申し込み期限：令和</a:t>
            </a:r>
            <a:r>
              <a:rPr lang="en-US" altLang="ja-JP" sz="1050" dirty="0">
                <a:solidFill>
                  <a:srgbClr val="FF0000"/>
                </a:solidFill>
                <a:latin typeface="ＭＳ Ｐゴシック" panose="020B0600070205080204" pitchFamily="50" charset="-128"/>
                <a:ea typeface="ＭＳ Ｐゴシック" panose="020B0600070205080204" pitchFamily="50" charset="-128"/>
              </a:rPr>
              <a:t>5</a:t>
            </a:r>
            <a:r>
              <a:rPr lang="ja-JP" altLang="en-US" sz="1050" dirty="0">
                <a:solidFill>
                  <a:srgbClr val="FF0000"/>
                </a:solidFill>
                <a:latin typeface="ＭＳ Ｐゴシック" panose="020B0600070205080204" pitchFamily="50" charset="-128"/>
                <a:ea typeface="ＭＳ Ｐゴシック" panose="020B0600070205080204" pitchFamily="50" charset="-128"/>
              </a:rPr>
              <a:t>年</a:t>
            </a:r>
            <a:r>
              <a:rPr lang="en-US" altLang="ja-JP" sz="1050" dirty="0">
                <a:solidFill>
                  <a:srgbClr val="FF0000"/>
                </a:solidFill>
                <a:latin typeface="ＭＳ Ｐゴシック" panose="020B0600070205080204" pitchFamily="50" charset="-128"/>
                <a:ea typeface="ＭＳ Ｐゴシック" panose="020B0600070205080204" pitchFamily="50" charset="-128"/>
              </a:rPr>
              <a:t>1</a:t>
            </a:r>
            <a:r>
              <a:rPr lang="ja-JP" altLang="en-US" sz="1050" dirty="0">
                <a:solidFill>
                  <a:srgbClr val="FF0000"/>
                </a:solidFill>
                <a:latin typeface="ＭＳ Ｐゴシック" panose="020B0600070205080204" pitchFamily="50" charset="-128"/>
                <a:ea typeface="ＭＳ Ｐゴシック" panose="020B0600070205080204" pitchFamily="50" charset="-128"/>
              </a:rPr>
              <a:t>月</a:t>
            </a:r>
            <a:r>
              <a:rPr lang="en-US" altLang="ja-JP" sz="1050" dirty="0">
                <a:solidFill>
                  <a:srgbClr val="FF0000"/>
                </a:solidFill>
                <a:latin typeface="ＭＳ Ｐゴシック" panose="020B0600070205080204" pitchFamily="50" charset="-128"/>
                <a:ea typeface="ＭＳ Ｐゴシック" panose="020B0600070205080204" pitchFamily="50" charset="-128"/>
              </a:rPr>
              <a:t>30</a:t>
            </a:r>
            <a:r>
              <a:rPr lang="ja-JP" altLang="en-US" sz="1050" dirty="0">
                <a:solidFill>
                  <a:srgbClr val="FF0000"/>
                </a:solidFill>
                <a:latin typeface="ＭＳ Ｐゴシック" panose="020B0600070205080204" pitchFamily="50" charset="-128"/>
                <a:ea typeface="ＭＳ Ｐゴシック" panose="020B0600070205080204" pitchFamily="50" charset="-128"/>
              </a:rPr>
              <a:t>日（月）</a:t>
            </a:r>
            <a:r>
              <a:rPr lang="en-US" altLang="ja-JP" sz="1050" dirty="0">
                <a:solidFill>
                  <a:srgbClr val="FF0000"/>
                </a:solidFill>
                <a:latin typeface="ＭＳ Ｐゴシック" panose="020B0600070205080204" pitchFamily="50" charset="-128"/>
                <a:ea typeface="ＭＳ Ｐゴシック" panose="020B0600070205080204" pitchFamily="50" charset="-128"/>
              </a:rPr>
              <a:t>17:00</a:t>
            </a:r>
            <a:r>
              <a:rPr lang="ja-JP" altLang="en-US" sz="1050" dirty="0">
                <a:solidFill>
                  <a:srgbClr val="FF0000"/>
                </a:solidFill>
                <a:latin typeface="ＭＳ Ｐゴシック" panose="020B0600070205080204" pitchFamily="50" charset="-128"/>
                <a:ea typeface="ＭＳ Ｐゴシック" panose="020B0600070205080204" pitchFamily="50" charset="-128"/>
              </a:rPr>
              <a:t>締め切り</a:t>
            </a:r>
          </a:p>
          <a:p>
            <a:pPr eaLnBrk="1" hangingPunct="1"/>
            <a:r>
              <a:rPr lang="ja-JP" altLang="en-US" sz="1050" dirty="0">
                <a:latin typeface="ＭＳ Ｐゴシック" panose="020B0600070205080204" pitchFamily="50" charset="-128"/>
                <a:ea typeface="ＭＳ Ｐゴシック" panose="020B0600070205080204" pitchFamily="50" charset="-128"/>
              </a:rPr>
              <a:t>オンライン参加で申し込みされた方には登録されたメールアドレスに参加方法等をメール致します。事前に</a:t>
            </a:r>
            <a:r>
              <a:rPr lang="en-US" altLang="ja-JP" sz="1050" dirty="0">
                <a:latin typeface="ＭＳ Ｐゴシック" panose="020B0600070205080204" pitchFamily="50" charset="-128"/>
                <a:ea typeface="ＭＳ Ｐゴシック" panose="020B0600070205080204" pitchFamily="50" charset="-128"/>
              </a:rPr>
              <a:t>cdehama@gmail.com</a:t>
            </a:r>
            <a:r>
              <a:rPr lang="ja-JP" altLang="en-US" sz="1050" dirty="0">
                <a:latin typeface="ＭＳ Ｐゴシック" panose="020B0600070205080204" pitchFamily="50" charset="-128"/>
                <a:ea typeface="ＭＳ Ｐゴシック" panose="020B0600070205080204" pitchFamily="50" charset="-128"/>
              </a:rPr>
              <a:t>からのメールを受信できるよう設定をお願いいたします。</a:t>
            </a:r>
            <a:endParaRPr lang="en-US" altLang="ja-JP" sz="1050" dirty="0">
              <a:latin typeface="ＭＳ Ｐゴシック" panose="020B0600070205080204" pitchFamily="50" charset="-128"/>
              <a:ea typeface="ＭＳ Ｐゴシック" panose="020B0600070205080204" pitchFamily="50" charset="-128"/>
            </a:endParaRPr>
          </a:p>
          <a:p>
            <a:pPr eaLnBrk="1" hangingPunct="1"/>
            <a:r>
              <a:rPr lang="ja-JP" altLang="en-US" sz="1050" dirty="0">
                <a:latin typeface="ＭＳ Ｐゴシック" panose="020B0600070205080204" pitchFamily="50" charset="-128"/>
                <a:ea typeface="ＭＳ Ｐゴシック" panose="020B0600070205080204" pitchFamily="50" charset="-128"/>
              </a:rPr>
              <a:t>ご入力いただいた個人情報は、当研究会の運営ならびに出席者の確認に使用いたします。主催関係者</a:t>
            </a:r>
            <a:endParaRPr lang="en-US" altLang="ja-JP" sz="1050" dirty="0">
              <a:latin typeface="ＭＳ Ｐゴシック" panose="020B0600070205080204" pitchFamily="50" charset="-128"/>
              <a:ea typeface="ＭＳ Ｐゴシック" panose="020B0600070205080204" pitchFamily="50" charset="-128"/>
            </a:endParaRPr>
          </a:p>
          <a:p>
            <a:pPr eaLnBrk="1" hangingPunct="1"/>
            <a:r>
              <a:rPr lang="ja-JP" altLang="en-US" sz="1050" dirty="0">
                <a:latin typeface="ＭＳ Ｐゴシック" panose="020B0600070205080204" pitchFamily="50" charset="-128"/>
                <a:ea typeface="ＭＳ Ｐゴシック" panose="020B0600070205080204" pitchFamily="50" charset="-128"/>
              </a:rPr>
              <a:t>を除く第三者に正当な理由無く開示・提供することはありません。</a:t>
            </a:r>
            <a:endParaRPr lang="en-US" altLang="ja-JP" sz="1050" dirty="0">
              <a:latin typeface="ＭＳ Ｐゴシック" panose="020B0600070205080204" pitchFamily="50" charset="-128"/>
              <a:ea typeface="ＭＳ Ｐゴシック" panose="020B0600070205080204" pitchFamily="50" charset="-128"/>
            </a:endParaRPr>
          </a:p>
          <a:p>
            <a:pPr eaLnBrk="1" hangingPunct="1"/>
            <a:endParaRPr lang="en-US" altLang="ja-JP" sz="800" dirty="0">
              <a:latin typeface="ＭＳ Ｐゴシック" panose="020B0600070205080204" pitchFamily="50" charset="-128"/>
              <a:ea typeface="ＭＳ Ｐゴシック" panose="020B0600070205080204" pitchFamily="50" charset="-128"/>
            </a:endParaRPr>
          </a:p>
          <a:p>
            <a:pPr eaLnBrk="1" hangingPunct="1"/>
            <a:r>
              <a:rPr lang="en-US" altLang="ja-JP" sz="1050" dirty="0">
                <a:latin typeface="ＭＳ Ｐゴシック" panose="020B0600070205080204" pitchFamily="50" charset="-128"/>
                <a:ea typeface="ＭＳ Ｐゴシック" panose="020B0600070205080204" pitchFamily="50" charset="-128"/>
              </a:rPr>
              <a:t>※</a:t>
            </a:r>
            <a:r>
              <a:rPr lang="ja-JP" altLang="en-US" sz="1050" dirty="0">
                <a:latin typeface="ＭＳ Ｐゴシック" panose="020B0600070205080204" pitchFamily="50" charset="-128"/>
                <a:ea typeface="ＭＳ Ｐゴシック" panose="020B0600070205080204" pitchFamily="50" charset="-128"/>
              </a:rPr>
              <a:t>お申し込みは個人単位でお願い致します。</a:t>
            </a:r>
            <a:endParaRPr lang="en-US" altLang="ja-JP" sz="1050" dirty="0">
              <a:latin typeface="ＭＳ Ｐゴシック" panose="020B0600070205080204" pitchFamily="50" charset="-128"/>
              <a:ea typeface="ＭＳ Ｐゴシック" panose="020B0600070205080204" pitchFamily="50" charset="-128"/>
            </a:endParaRPr>
          </a:p>
          <a:p>
            <a:pPr eaLnBrk="1" hangingPunct="1"/>
            <a:r>
              <a:rPr lang="en-US" altLang="ja-JP" sz="1050" dirty="0">
                <a:latin typeface="ＭＳ Ｐゴシック" panose="020B0600070205080204" pitchFamily="50" charset="-128"/>
                <a:ea typeface="ＭＳ Ｐゴシック" panose="020B0600070205080204" pitchFamily="50" charset="-128"/>
              </a:rPr>
              <a:t>※Web</a:t>
            </a:r>
            <a:r>
              <a:rPr lang="ja-JP" altLang="en-US" sz="1050" dirty="0">
                <a:latin typeface="ＭＳ Ｐゴシック" panose="020B0600070205080204" pitchFamily="50" charset="-128"/>
                <a:ea typeface="ＭＳ Ｐゴシック" panose="020B0600070205080204" pitchFamily="50" charset="-128"/>
              </a:rPr>
              <a:t>セミナーの参加証はキーワードの提出など条件を満たした場合のみ発行となります。</a:t>
            </a:r>
            <a:endParaRPr lang="en-US" altLang="ja-JP" sz="1050" dirty="0">
              <a:latin typeface="ＭＳ Ｐゴシック" panose="020B0600070205080204" pitchFamily="50" charset="-128"/>
              <a:ea typeface="ＭＳ Ｐゴシック" panose="020B0600070205080204" pitchFamily="50" charset="-128"/>
            </a:endParaRPr>
          </a:p>
          <a:p>
            <a:pPr eaLnBrk="1" hangingPunct="1"/>
            <a:r>
              <a:rPr lang="ja-JP" altLang="en-US" sz="1050" dirty="0">
                <a:latin typeface="ＭＳ Ｐゴシック" panose="020B0600070205080204" pitchFamily="50" charset="-128"/>
                <a:ea typeface="ＭＳ Ｐゴシック" panose="020B0600070205080204" pitchFamily="50" charset="-128"/>
              </a:rPr>
              <a:t>　 研修終了後、順次郵送させていただきます（到着までお時間がかかりますのでご了承ください）。</a:t>
            </a:r>
            <a:endParaRPr lang="en-US" altLang="ja-JP" sz="1050" dirty="0">
              <a:latin typeface="ＭＳ Ｐゴシック" panose="020B0600070205080204" pitchFamily="50" charset="-128"/>
              <a:ea typeface="ＭＳ Ｐゴシック" panose="020B0600070205080204" pitchFamily="50" charset="-128"/>
            </a:endParaRPr>
          </a:p>
          <a:p>
            <a:pPr eaLnBrk="1" hangingPunct="1"/>
            <a:r>
              <a:rPr lang="en-US" altLang="ja-JP" sz="1050" dirty="0">
                <a:latin typeface="ＭＳ Ｐゴシック" panose="020B0600070205080204" pitchFamily="50" charset="-128"/>
                <a:ea typeface="ＭＳ Ｐゴシック" panose="020B0600070205080204" pitchFamily="50" charset="-128"/>
              </a:rPr>
              <a:t>※</a:t>
            </a:r>
            <a:r>
              <a:rPr lang="ja-JP" altLang="en-US" sz="1050" dirty="0">
                <a:latin typeface="ＭＳ Ｐゴシック" panose="020B0600070205080204" pitchFamily="50" charset="-128"/>
                <a:ea typeface="ＭＳ Ｐゴシック" panose="020B0600070205080204" pitchFamily="50" charset="-128"/>
              </a:rPr>
              <a:t>筆記用具は各自でご準備をお願い致します。</a:t>
            </a:r>
            <a:endParaRPr lang="en-US" altLang="ja-JP" sz="1050" dirty="0">
              <a:latin typeface="ＭＳ Ｐゴシック" panose="020B0600070205080204" pitchFamily="50" charset="-128"/>
              <a:ea typeface="ＭＳ Ｐゴシック" panose="020B0600070205080204" pitchFamily="50" charset="-128"/>
            </a:endParaRPr>
          </a:p>
        </p:txBody>
      </p:sp>
      <p:grpSp>
        <p:nvGrpSpPr>
          <p:cNvPr id="23" name="グループ化 22">
            <a:extLst>
              <a:ext uri="{FF2B5EF4-FFF2-40B4-BE49-F238E27FC236}">
                <a16:creationId xmlns:a16="http://schemas.microsoft.com/office/drawing/2014/main" id="{28111BD3-61BA-C10C-051F-0E2EA14F39F4}"/>
              </a:ext>
            </a:extLst>
          </p:cNvPr>
          <p:cNvGrpSpPr/>
          <p:nvPr/>
        </p:nvGrpSpPr>
        <p:grpSpPr>
          <a:xfrm>
            <a:off x="589646" y="817382"/>
            <a:ext cx="5923956" cy="2196919"/>
            <a:chOff x="589646" y="817382"/>
            <a:chExt cx="5923956" cy="2196919"/>
          </a:xfrm>
        </p:grpSpPr>
        <p:sp>
          <p:nvSpPr>
            <p:cNvPr id="10" name="Text Box 35"/>
            <p:cNvSpPr txBox="1">
              <a:spLocks noChangeArrowheads="1"/>
            </p:cNvSpPr>
            <p:nvPr/>
          </p:nvSpPr>
          <p:spPr bwMode="auto">
            <a:xfrm>
              <a:off x="1568671" y="1256115"/>
              <a:ext cx="228028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a:spAutoFit/>
            </a:bodyPr>
            <a:lstStyle>
              <a:lvl1pPr eaLnBrk="0" hangingPunct="0">
                <a:defRPr b="1">
                  <a:solidFill>
                    <a:srgbClr val="001965"/>
                  </a:solidFill>
                  <a:latin typeface="Verdana" panose="020B0604030504040204" pitchFamily="34" charset="0"/>
                  <a:ea typeface="ＭＳ Ｐゴシック" panose="020B0600070205080204" pitchFamily="50" charset="-128"/>
                </a:defRPr>
              </a:lvl1pPr>
              <a:lvl2pPr marL="742950" indent="-285750" eaLnBrk="0" hangingPunct="0">
                <a:defRPr b="1">
                  <a:solidFill>
                    <a:srgbClr val="001965"/>
                  </a:solidFill>
                  <a:latin typeface="Verdana" panose="020B0604030504040204" pitchFamily="34" charset="0"/>
                  <a:ea typeface="ＭＳ Ｐゴシック" panose="020B0600070205080204" pitchFamily="50" charset="-128"/>
                </a:defRPr>
              </a:lvl2pPr>
              <a:lvl3pPr marL="1143000" indent="-228600" eaLnBrk="0" hangingPunct="0">
                <a:defRPr b="1">
                  <a:solidFill>
                    <a:srgbClr val="001965"/>
                  </a:solidFill>
                  <a:latin typeface="Verdana" panose="020B0604030504040204" pitchFamily="34" charset="0"/>
                  <a:ea typeface="ＭＳ Ｐゴシック" panose="020B0600070205080204" pitchFamily="50" charset="-128"/>
                </a:defRPr>
              </a:lvl3pPr>
              <a:lvl4pPr marL="1600200" indent="-228600" eaLnBrk="0" hangingPunct="0">
                <a:defRPr b="1">
                  <a:solidFill>
                    <a:srgbClr val="001965"/>
                  </a:solidFill>
                  <a:latin typeface="Verdana" panose="020B0604030504040204" pitchFamily="34" charset="0"/>
                  <a:ea typeface="ＭＳ Ｐゴシック" panose="020B0600070205080204" pitchFamily="50" charset="-128"/>
                </a:defRPr>
              </a:lvl4pPr>
              <a:lvl5pPr marL="2057400" indent="-228600" eaLnBrk="0" hangingPunct="0">
                <a:defRPr b="1">
                  <a:solidFill>
                    <a:srgbClr val="001965"/>
                  </a:solidFill>
                  <a:latin typeface="Verdana" panose="020B060403050404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9pPr>
            </a:lstStyle>
            <a:p>
              <a:pPr eaLnBrk="1" hangingPunct="1"/>
              <a:r>
                <a:rPr lang="ja-JP" altLang="en-US" sz="1200" dirty="0">
                  <a:latin typeface="ＭＳ Ｐゴシック" panose="020B0600070205080204" pitchFamily="50" charset="-128"/>
                  <a:ea typeface="ＭＳ Ｐゴシック" panose="020B0600070205080204" pitchFamily="50" charset="-128"/>
                </a:rPr>
                <a:t>令和</a:t>
              </a:r>
              <a:r>
                <a:rPr lang="en-US" altLang="ja-JP" sz="1200" dirty="0">
                  <a:latin typeface="ＭＳ Ｐゴシック" panose="020B0600070205080204" pitchFamily="50" charset="-128"/>
                  <a:ea typeface="ＭＳ Ｐゴシック" panose="020B0600070205080204" pitchFamily="50" charset="-128"/>
                </a:rPr>
                <a:t>5</a:t>
              </a:r>
              <a:r>
                <a:rPr lang="ja-JP" altLang="en-US" sz="1200" dirty="0">
                  <a:latin typeface="ＭＳ Ｐゴシック" panose="020B0600070205080204" pitchFamily="50" charset="-128"/>
                  <a:ea typeface="ＭＳ Ｐゴシック" panose="020B0600070205080204" pitchFamily="50" charset="-128"/>
                </a:rPr>
                <a:t>年</a:t>
              </a:r>
              <a:r>
                <a:rPr lang="en-US" altLang="ja-JP" sz="1200" dirty="0">
                  <a:latin typeface="ＭＳ Ｐゴシック" panose="020B0600070205080204" pitchFamily="50" charset="-128"/>
                  <a:ea typeface="ＭＳ Ｐゴシック" panose="020B0600070205080204" pitchFamily="50" charset="-128"/>
                </a:rPr>
                <a:t>2</a:t>
              </a:r>
              <a:r>
                <a:rPr lang="ja-JP" altLang="en-US" sz="1200" dirty="0">
                  <a:latin typeface="ＭＳ Ｐゴシック" panose="020B0600070205080204" pitchFamily="50" charset="-128"/>
                  <a:ea typeface="ＭＳ Ｐゴシック" panose="020B0600070205080204" pitchFamily="50" charset="-128"/>
                </a:rPr>
                <a:t>月</a:t>
              </a:r>
              <a:r>
                <a:rPr lang="en-US" altLang="ja-JP" sz="1200" dirty="0">
                  <a:latin typeface="ＭＳ Ｐゴシック" panose="020B0600070205080204" pitchFamily="50" charset="-128"/>
                  <a:ea typeface="ＭＳ Ｐゴシック" panose="020B0600070205080204" pitchFamily="50" charset="-128"/>
                </a:rPr>
                <a:t>4</a:t>
              </a:r>
              <a:r>
                <a:rPr lang="ja-JP" altLang="en-US" sz="1200" dirty="0">
                  <a:latin typeface="ＭＳ Ｐゴシック" panose="020B0600070205080204" pitchFamily="50" charset="-128"/>
                  <a:ea typeface="ＭＳ Ｐゴシック" panose="020B0600070205080204" pitchFamily="50" charset="-128"/>
                </a:rPr>
                <a:t>日（土）　</a:t>
              </a:r>
              <a:r>
                <a:rPr lang="en-US" altLang="ja-JP" sz="1200" dirty="0">
                  <a:latin typeface="ＭＳ Ｐゴシック" panose="020B0600070205080204" pitchFamily="50" charset="-128"/>
                  <a:ea typeface="ＭＳ Ｐゴシック" panose="020B0600070205080204" pitchFamily="50" charset="-128"/>
                </a:rPr>
                <a:t>14:00</a:t>
              </a:r>
              <a:r>
                <a:rPr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17</a:t>
              </a:r>
              <a:r>
                <a:rPr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30</a:t>
              </a:r>
            </a:p>
          </p:txBody>
        </p:sp>
        <p:sp>
          <p:nvSpPr>
            <p:cNvPr id="11" name="角丸四角形 5"/>
            <p:cNvSpPr>
              <a:spLocks noChangeArrowheads="1"/>
            </p:cNvSpPr>
            <p:nvPr/>
          </p:nvSpPr>
          <p:spPr bwMode="auto">
            <a:xfrm>
              <a:off x="589646" y="1239124"/>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日　時</a:t>
              </a:r>
              <a:endParaRPr lang="ja-JP" altLang="en-US" sz="1600" b="1" dirty="0">
                <a:latin typeface="ＭＳ Ｐゴシック" panose="020B0600070205080204" pitchFamily="50" charset="-128"/>
                <a:ea typeface="ＭＳ Ｐゴシック" panose="020B0600070205080204" pitchFamily="50" charset="-128"/>
              </a:endParaRPr>
            </a:p>
          </p:txBody>
        </p:sp>
        <p:sp>
          <p:nvSpPr>
            <p:cNvPr id="12" name="テキスト ボックス 2"/>
            <p:cNvSpPr txBox="1">
              <a:spLocks noChangeArrowheads="1"/>
            </p:cNvSpPr>
            <p:nvPr/>
          </p:nvSpPr>
          <p:spPr bwMode="auto">
            <a:xfrm>
              <a:off x="1473421" y="1518589"/>
              <a:ext cx="32440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anose="020B0604030504040204" pitchFamily="34" charset="0"/>
                  <a:ea typeface="ＭＳ Ｐゴシック" panose="020B0600070205080204" pitchFamily="50" charset="-128"/>
                </a:defRPr>
              </a:lvl1pPr>
              <a:lvl2pPr marL="742950" indent="-285750" eaLnBrk="0" hangingPunct="0">
                <a:defRPr b="1">
                  <a:solidFill>
                    <a:srgbClr val="001965"/>
                  </a:solidFill>
                  <a:latin typeface="Verdana" panose="020B0604030504040204" pitchFamily="34" charset="0"/>
                  <a:ea typeface="ＭＳ Ｐゴシック" panose="020B0600070205080204" pitchFamily="50" charset="-128"/>
                </a:defRPr>
              </a:lvl2pPr>
              <a:lvl3pPr marL="1143000" indent="-228600" eaLnBrk="0" hangingPunct="0">
                <a:defRPr b="1">
                  <a:solidFill>
                    <a:srgbClr val="001965"/>
                  </a:solidFill>
                  <a:latin typeface="Verdana" panose="020B0604030504040204" pitchFamily="34" charset="0"/>
                  <a:ea typeface="ＭＳ Ｐゴシック" panose="020B0600070205080204" pitchFamily="50" charset="-128"/>
                </a:defRPr>
              </a:lvl3pPr>
              <a:lvl4pPr marL="1600200" indent="-228600" eaLnBrk="0" hangingPunct="0">
                <a:defRPr b="1">
                  <a:solidFill>
                    <a:srgbClr val="001965"/>
                  </a:solidFill>
                  <a:latin typeface="Verdana" panose="020B0604030504040204" pitchFamily="34" charset="0"/>
                  <a:ea typeface="ＭＳ Ｐゴシック" panose="020B0600070205080204" pitchFamily="50" charset="-128"/>
                </a:defRPr>
              </a:lvl4pPr>
              <a:lvl5pPr marL="2057400" indent="-228600" eaLnBrk="0" hangingPunct="0">
                <a:defRPr b="1">
                  <a:solidFill>
                    <a:srgbClr val="001965"/>
                  </a:solidFill>
                  <a:latin typeface="Verdana" panose="020B060403050404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9pPr>
            </a:lstStyle>
            <a:p>
              <a:r>
                <a:rPr lang="ja-JP" altLang="en-US" sz="1200" dirty="0">
                  <a:latin typeface="ＭＳ Ｐゴシック" panose="020B0600070205080204" pitchFamily="50" charset="-128"/>
                  <a:ea typeface="ＭＳ Ｐゴシック" panose="020B0600070205080204" pitchFamily="50" charset="-128"/>
                </a:rPr>
                <a:t>グランドホテル浜松　</a:t>
              </a:r>
              <a:r>
                <a:rPr lang="en-US" altLang="ja-JP" sz="1200" dirty="0">
                  <a:latin typeface="ＭＳ Ｐゴシック" panose="020B0600070205080204" pitchFamily="50" charset="-128"/>
                  <a:ea typeface="ＭＳ Ｐゴシック" panose="020B0600070205080204" pitchFamily="50" charset="-128"/>
                </a:rPr>
                <a:t>2</a:t>
              </a:r>
              <a:r>
                <a:rPr lang="ja-JP" altLang="en-US" sz="1200" dirty="0">
                  <a:latin typeface="ＭＳ Ｐゴシック" panose="020B0600070205080204" pitchFamily="50" charset="-128"/>
                  <a:ea typeface="ＭＳ Ｐゴシック" panose="020B0600070205080204" pitchFamily="50" charset="-128"/>
                </a:rPr>
                <a:t>階　「孔雀の間」</a:t>
              </a:r>
            </a:p>
            <a:p>
              <a:r>
                <a:rPr lang="ja-JP" altLang="en-US" sz="1200" dirty="0">
                  <a:latin typeface="ＭＳ Ｐゴシック" panose="020B0600070205080204" pitchFamily="50" charset="-128"/>
                  <a:ea typeface="ＭＳ Ｐゴシック" panose="020B0600070205080204" pitchFamily="50" charset="-128"/>
                </a:rPr>
                <a:t>浜松市中区東伊場</a:t>
              </a:r>
              <a:r>
                <a:rPr lang="en-US" altLang="ja-JP" sz="1200" dirty="0">
                  <a:latin typeface="ＭＳ Ｐゴシック" panose="020B0600070205080204" pitchFamily="50" charset="-128"/>
                  <a:ea typeface="ＭＳ Ｐゴシック" panose="020B0600070205080204" pitchFamily="50" charset="-128"/>
                </a:rPr>
                <a:t>1-3-1</a:t>
              </a:r>
              <a:r>
                <a:rPr lang="ja-JP" altLang="en-US" sz="1200" dirty="0">
                  <a:latin typeface="ＭＳ Ｐゴシック" panose="020B0600070205080204" pitchFamily="50" charset="-128"/>
                  <a:ea typeface="ＭＳ Ｐゴシック" panose="020B0600070205080204" pitchFamily="50" charset="-128"/>
                </a:rPr>
                <a:t>　</a:t>
              </a:r>
              <a:r>
                <a:rPr lang="en-US" altLang="ja-JP" sz="1200" dirty="0">
                  <a:latin typeface="ＭＳ Ｐゴシック" panose="020B0600070205080204" pitchFamily="50" charset="-128"/>
                  <a:ea typeface="ＭＳ Ｐゴシック" panose="020B0600070205080204" pitchFamily="50" charset="-128"/>
                </a:rPr>
                <a:t>TEL</a:t>
              </a:r>
              <a:r>
                <a:rPr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053-452-2112</a:t>
              </a:r>
              <a:endParaRPr kumimoji="1" lang="en-US" altLang="ja-JP" sz="1200" dirty="0"/>
            </a:p>
          </p:txBody>
        </p:sp>
        <p:sp>
          <p:nvSpPr>
            <p:cNvPr id="14" name="角丸四角形 5"/>
            <p:cNvSpPr>
              <a:spLocks noChangeArrowheads="1"/>
            </p:cNvSpPr>
            <p:nvPr/>
          </p:nvSpPr>
          <p:spPr bwMode="auto">
            <a:xfrm>
              <a:off x="589646" y="1618130"/>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場　所</a:t>
              </a:r>
            </a:p>
          </p:txBody>
        </p:sp>
        <p:sp>
          <p:nvSpPr>
            <p:cNvPr id="24" name="テキスト ボックス 2"/>
            <p:cNvSpPr txBox="1">
              <a:spLocks noChangeArrowheads="1"/>
            </p:cNvSpPr>
            <p:nvPr/>
          </p:nvSpPr>
          <p:spPr bwMode="auto">
            <a:xfrm>
              <a:off x="1473421" y="1987612"/>
              <a:ext cx="2990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anose="020B0604030504040204" pitchFamily="34" charset="0"/>
                  <a:ea typeface="ＭＳ Ｐゴシック" panose="020B0600070205080204" pitchFamily="50" charset="-128"/>
                </a:defRPr>
              </a:lvl1pPr>
              <a:lvl2pPr marL="742950" indent="-285750" eaLnBrk="0" hangingPunct="0">
                <a:defRPr b="1">
                  <a:solidFill>
                    <a:srgbClr val="001965"/>
                  </a:solidFill>
                  <a:latin typeface="Verdana" panose="020B0604030504040204" pitchFamily="34" charset="0"/>
                  <a:ea typeface="ＭＳ Ｐゴシック" panose="020B0600070205080204" pitchFamily="50" charset="-128"/>
                </a:defRPr>
              </a:lvl2pPr>
              <a:lvl3pPr marL="1143000" indent="-228600" eaLnBrk="0" hangingPunct="0">
                <a:defRPr b="1">
                  <a:solidFill>
                    <a:srgbClr val="001965"/>
                  </a:solidFill>
                  <a:latin typeface="Verdana" panose="020B0604030504040204" pitchFamily="34" charset="0"/>
                  <a:ea typeface="ＭＳ Ｐゴシック" panose="020B0600070205080204" pitchFamily="50" charset="-128"/>
                </a:defRPr>
              </a:lvl3pPr>
              <a:lvl4pPr marL="1600200" indent="-228600" eaLnBrk="0" hangingPunct="0">
                <a:defRPr b="1">
                  <a:solidFill>
                    <a:srgbClr val="001965"/>
                  </a:solidFill>
                  <a:latin typeface="Verdana" panose="020B0604030504040204" pitchFamily="34" charset="0"/>
                  <a:ea typeface="ＭＳ Ｐゴシック" panose="020B0600070205080204" pitchFamily="50" charset="-128"/>
                </a:defRPr>
              </a:lvl4pPr>
              <a:lvl5pPr marL="2057400" indent="-228600" eaLnBrk="0" hangingPunct="0">
                <a:defRPr b="1">
                  <a:solidFill>
                    <a:srgbClr val="001965"/>
                  </a:solidFill>
                  <a:latin typeface="Verdana" panose="020B060403050404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9pPr>
            </a:lstStyle>
            <a:p>
              <a:r>
                <a:rPr lang="en-US" altLang="ja-JP" sz="1200" dirty="0">
                  <a:latin typeface="ＭＳ Ｐゴシック" panose="020B0600070205080204" pitchFamily="50" charset="-128"/>
                  <a:ea typeface="ＭＳ Ｐゴシック" panose="020B0600070205080204" pitchFamily="50" charset="-128"/>
                </a:rPr>
                <a:t>Zoom</a:t>
              </a:r>
              <a:r>
                <a:rPr lang="ja-JP" altLang="en-US" sz="1200" dirty="0">
                  <a:latin typeface="ＭＳ Ｐゴシック" panose="020B0600070205080204" pitchFamily="50" charset="-128"/>
                  <a:ea typeface="ＭＳ Ｐゴシック" panose="020B0600070205080204" pitchFamily="50" charset="-128"/>
                </a:rPr>
                <a:t>配信（ライブ配信）</a:t>
              </a:r>
              <a:endParaRPr kumimoji="1" lang="en-US" altLang="ja-JP" sz="1200" dirty="0"/>
            </a:p>
          </p:txBody>
        </p:sp>
        <p:sp>
          <p:nvSpPr>
            <p:cNvPr id="30" name="角丸四角形 5"/>
            <p:cNvSpPr>
              <a:spLocks noChangeArrowheads="1"/>
            </p:cNvSpPr>
            <p:nvPr/>
          </p:nvSpPr>
          <p:spPr bwMode="auto">
            <a:xfrm>
              <a:off x="589646" y="1994820"/>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配信方法</a:t>
              </a:r>
            </a:p>
          </p:txBody>
        </p:sp>
        <p:sp>
          <p:nvSpPr>
            <p:cNvPr id="31" name="角丸四角形 5"/>
            <p:cNvSpPr>
              <a:spLocks noChangeArrowheads="1"/>
            </p:cNvSpPr>
            <p:nvPr/>
          </p:nvSpPr>
          <p:spPr bwMode="auto">
            <a:xfrm>
              <a:off x="589646" y="2367690"/>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参加費</a:t>
              </a:r>
            </a:p>
          </p:txBody>
        </p:sp>
        <p:sp>
          <p:nvSpPr>
            <p:cNvPr id="32" name="テキスト ボックス 2"/>
            <p:cNvSpPr txBox="1">
              <a:spLocks noChangeArrowheads="1"/>
            </p:cNvSpPr>
            <p:nvPr/>
          </p:nvSpPr>
          <p:spPr bwMode="auto">
            <a:xfrm>
              <a:off x="1473421" y="2360482"/>
              <a:ext cx="483563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anose="020B0604030504040204" pitchFamily="34" charset="0"/>
                  <a:ea typeface="ＭＳ Ｐゴシック" panose="020B0600070205080204" pitchFamily="50" charset="-128"/>
                </a:defRPr>
              </a:lvl1pPr>
              <a:lvl2pPr marL="742950" indent="-285750" eaLnBrk="0" hangingPunct="0">
                <a:defRPr b="1">
                  <a:solidFill>
                    <a:srgbClr val="001965"/>
                  </a:solidFill>
                  <a:latin typeface="Verdana" panose="020B0604030504040204" pitchFamily="34" charset="0"/>
                  <a:ea typeface="ＭＳ Ｐゴシック" panose="020B0600070205080204" pitchFamily="50" charset="-128"/>
                </a:defRPr>
              </a:lvl2pPr>
              <a:lvl3pPr marL="1143000" indent="-228600" eaLnBrk="0" hangingPunct="0">
                <a:defRPr b="1">
                  <a:solidFill>
                    <a:srgbClr val="001965"/>
                  </a:solidFill>
                  <a:latin typeface="Verdana" panose="020B0604030504040204" pitchFamily="34" charset="0"/>
                  <a:ea typeface="ＭＳ Ｐゴシック" panose="020B0600070205080204" pitchFamily="50" charset="-128"/>
                </a:defRPr>
              </a:lvl3pPr>
              <a:lvl4pPr marL="1600200" indent="-228600" eaLnBrk="0" hangingPunct="0">
                <a:defRPr b="1">
                  <a:solidFill>
                    <a:srgbClr val="001965"/>
                  </a:solidFill>
                  <a:latin typeface="Verdana" panose="020B0604030504040204" pitchFamily="34" charset="0"/>
                  <a:ea typeface="ＭＳ Ｐゴシック" panose="020B0600070205080204" pitchFamily="50" charset="-128"/>
                </a:defRPr>
              </a:lvl4pPr>
              <a:lvl5pPr marL="2057400" indent="-228600" eaLnBrk="0" hangingPunct="0">
                <a:defRPr b="1">
                  <a:solidFill>
                    <a:srgbClr val="001965"/>
                  </a:solidFill>
                  <a:latin typeface="Verdana" panose="020B060403050404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9pPr>
            </a:lstStyle>
            <a:p>
              <a:r>
                <a:rPr lang="ja-JP" altLang="en-US" sz="1200" dirty="0">
                  <a:latin typeface="ＭＳ Ｐゴシック" panose="020B0600070205080204" pitchFamily="50" charset="-128"/>
                  <a:ea typeface="ＭＳ Ｐゴシック" panose="020B0600070205080204" pitchFamily="50" charset="-128"/>
                </a:rPr>
                <a:t>御一人様　</a:t>
              </a:r>
              <a:r>
                <a:rPr lang="en-US" altLang="ja-JP" sz="1200" dirty="0">
                  <a:latin typeface="ＭＳ Ｐゴシック" panose="020B0600070205080204" pitchFamily="50" charset="-128"/>
                  <a:ea typeface="ＭＳ Ｐゴシック" panose="020B0600070205080204" pitchFamily="50" charset="-128"/>
                </a:rPr>
                <a:t>1,000</a:t>
              </a:r>
              <a:r>
                <a:rPr lang="ja-JP" altLang="en-US" sz="1200" dirty="0">
                  <a:latin typeface="ＭＳ Ｐゴシック" panose="020B0600070205080204" pitchFamily="50" charset="-128"/>
                  <a:ea typeface="ＭＳ Ｐゴシック" panose="020B0600070205080204" pitchFamily="50" charset="-128"/>
                </a:rPr>
                <a:t>円　</a:t>
              </a:r>
              <a:r>
                <a:rPr lang="en-US" altLang="ja-JP" sz="1200" dirty="0">
                  <a:latin typeface="ＭＳ Ｐゴシック" panose="020B0600070205080204" pitchFamily="50" charset="-128"/>
                  <a:ea typeface="ＭＳ Ｐゴシック" panose="020B0600070205080204" pitchFamily="50" charset="-128"/>
                </a:rPr>
                <a:t>※</a:t>
              </a:r>
              <a:r>
                <a:rPr lang="ja-JP" altLang="en-US" sz="1200" dirty="0">
                  <a:latin typeface="ＭＳ Ｐゴシック" panose="020B0600070205080204" pitchFamily="50" charset="-128"/>
                  <a:ea typeface="ＭＳ Ｐゴシック" panose="020B0600070205080204" pitchFamily="50" charset="-128"/>
                </a:rPr>
                <a:t>ご自身の都合による返金は致しかねます。</a:t>
              </a:r>
              <a:endParaRPr lang="en-US" altLang="ja-JP" sz="1200" dirty="0">
                <a:latin typeface="ＭＳ Ｐゴシック" panose="020B0600070205080204" pitchFamily="50" charset="-128"/>
                <a:ea typeface="ＭＳ Ｐゴシック" panose="020B0600070205080204" pitchFamily="50" charset="-128"/>
              </a:endParaRPr>
            </a:p>
          </p:txBody>
        </p:sp>
        <p:sp>
          <p:nvSpPr>
            <p:cNvPr id="33" name="角丸四角形 5"/>
            <p:cNvSpPr>
              <a:spLocks noChangeArrowheads="1"/>
            </p:cNvSpPr>
            <p:nvPr/>
          </p:nvSpPr>
          <p:spPr bwMode="auto">
            <a:xfrm>
              <a:off x="589646" y="2744510"/>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定員</a:t>
              </a:r>
            </a:p>
          </p:txBody>
        </p:sp>
        <p:sp>
          <p:nvSpPr>
            <p:cNvPr id="34" name="テキスト ボックス 2"/>
            <p:cNvSpPr txBox="1">
              <a:spLocks noChangeArrowheads="1"/>
            </p:cNvSpPr>
            <p:nvPr/>
          </p:nvSpPr>
          <p:spPr bwMode="auto">
            <a:xfrm>
              <a:off x="1473421" y="2737302"/>
              <a:ext cx="482750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anose="020B0604030504040204" pitchFamily="34" charset="0"/>
                  <a:ea typeface="ＭＳ Ｐゴシック" panose="020B0600070205080204" pitchFamily="50" charset="-128"/>
                </a:defRPr>
              </a:lvl1pPr>
              <a:lvl2pPr marL="742950" indent="-285750" eaLnBrk="0" hangingPunct="0">
                <a:defRPr b="1">
                  <a:solidFill>
                    <a:srgbClr val="001965"/>
                  </a:solidFill>
                  <a:latin typeface="Verdana" panose="020B0604030504040204" pitchFamily="34" charset="0"/>
                  <a:ea typeface="ＭＳ Ｐゴシック" panose="020B0600070205080204" pitchFamily="50" charset="-128"/>
                </a:defRPr>
              </a:lvl2pPr>
              <a:lvl3pPr marL="1143000" indent="-228600" eaLnBrk="0" hangingPunct="0">
                <a:defRPr b="1">
                  <a:solidFill>
                    <a:srgbClr val="001965"/>
                  </a:solidFill>
                  <a:latin typeface="Verdana" panose="020B0604030504040204" pitchFamily="34" charset="0"/>
                  <a:ea typeface="ＭＳ Ｐゴシック" panose="020B0600070205080204" pitchFamily="50" charset="-128"/>
                </a:defRPr>
              </a:lvl3pPr>
              <a:lvl4pPr marL="1600200" indent="-228600" eaLnBrk="0" hangingPunct="0">
                <a:defRPr b="1">
                  <a:solidFill>
                    <a:srgbClr val="001965"/>
                  </a:solidFill>
                  <a:latin typeface="Verdana" panose="020B0604030504040204" pitchFamily="34" charset="0"/>
                  <a:ea typeface="ＭＳ Ｐゴシック" panose="020B0600070205080204" pitchFamily="50" charset="-128"/>
                </a:defRPr>
              </a:lvl4pPr>
              <a:lvl5pPr marL="2057400" indent="-228600" eaLnBrk="0" hangingPunct="0">
                <a:defRPr b="1">
                  <a:solidFill>
                    <a:srgbClr val="001965"/>
                  </a:solidFill>
                  <a:latin typeface="Verdana" panose="020B060403050404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9pPr>
            </a:lstStyle>
            <a:p>
              <a:r>
                <a:rPr lang="ja-JP" altLang="en-US" sz="1200" dirty="0">
                  <a:latin typeface="ＭＳ Ｐゴシック" panose="020B0600070205080204" pitchFamily="50" charset="-128"/>
                  <a:ea typeface="ＭＳ Ｐゴシック" panose="020B0600070205080204" pitchFamily="50" charset="-128"/>
                </a:rPr>
                <a:t>定員 会場</a:t>
              </a:r>
              <a:r>
                <a:rPr lang="en-US" altLang="ja-JP" sz="1200" dirty="0">
                  <a:latin typeface="ＭＳ Ｐゴシック" panose="020B0600070205080204" pitchFamily="50" charset="-128"/>
                  <a:ea typeface="ＭＳ Ｐゴシック" panose="020B0600070205080204" pitchFamily="50" charset="-128"/>
                </a:rPr>
                <a:t>50</a:t>
              </a:r>
              <a:r>
                <a:rPr lang="ja-JP" altLang="en-US" sz="1200" dirty="0">
                  <a:latin typeface="ＭＳ Ｐゴシック" panose="020B0600070205080204" pitchFamily="50" charset="-128"/>
                  <a:ea typeface="ＭＳ Ｐゴシック" panose="020B0600070205080204" pitchFamily="50" charset="-128"/>
                </a:rPr>
                <a:t>名、</a:t>
              </a:r>
              <a:r>
                <a:rPr lang="en-US" altLang="ja-JP" sz="1200" dirty="0">
                  <a:latin typeface="ＭＳ Ｐゴシック" panose="020B0600070205080204" pitchFamily="50" charset="-128"/>
                  <a:ea typeface="ＭＳ Ｐゴシック" panose="020B0600070205080204" pitchFamily="50" charset="-128"/>
                </a:rPr>
                <a:t>Web</a:t>
              </a:r>
              <a:r>
                <a:rPr lang="ja-JP" altLang="en-US" sz="1200" dirty="0">
                  <a:latin typeface="ＭＳ Ｐゴシック" panose="020B0600070205080204" pitchFamily="50" charset="-128"/>
                  <a:ea typeface="ＭＳ Ｐゴシック" panose="020B0600070205080204" pitchFamily="50" charset="-128"/>
                </a:rPr>
                <a:t>セミナー</a:t>
              </a:r>
              <a:r>
                <a:rPr lang="en-US" altLang="ja-JP" sz="1200" dirty="0">
                  <a:latin typeface="ＭＳ Ｐゴシック" panose="020B0600070205080204" pitchFamily="50" charset="-128"/>
                </a:rPr>
                <a:t>2</a:t>
              </a:r>
              <a:r>
                <a:rPr lang="en-US" altLang="ja-JP" sz="1200">
                  <a:latin typeface="ＭＳ Ｐゴシック" panose="020B0600070205080204" pitchFamily="50" charset="-128"/>
                  <a:ea typeface="ＭＳ Ｐゴシック" panose="020B0600070205080204" pitchFamily="50" charset="-128"/>
                </a:rPr>
                <a:t>00</a:t>
              </a:r>
              <a:r>
                <a:rPr lang="ja-JP" altLang="en-US" sz="1200" dirty="0">
                  <a:latin typeface="ＭＳ Ｐゴシック" panose="020B0600070205080204" pitchFamily="50" charset="-128"/>
                  <a:ea typeface="ＭＳ Ｐゴシック" panose="020B0600070205080204" pitchFamily="50" charset="-128"/>
                </a:rPr>
                <a:t>名　</a:t>
              </a:r>
              <a:r>
                <a:rPr lang="en-US" altLang="ja-JP" sz="1200" dirty="0">
                  <a:latin typeface="ＭＳ Ｐゴシック" panose="020B0600070205080204" pitchFamily="50" charset="-128"/>
                  <a:ea typeface="ＭＳ Ｐゴシック" panose="020B0600070205080204" pitchFamily="50" charset="-128"/>
                </a:rPr>
                <a:t>※</a:t>
              </a:r>
              <a:r>
                <a:rPr lang="ja-JP" altLang="en-US" sz="1200" dirty="0">
                  <a:latin typeface="ＭＳ Ｐゴシック" panose="020B0600070205080204" pitchFamily="50" charset="-128"/>
                  <a:ea typeface="ＭＳ Ｐゴシック" panose="020B0600070205080204" pitchFamily="50" charset="-128"/>
                </a:rPr>
                <a:t>定員に達し次第、締め切ります。</a:t>
              </a:r>
            </a:p>
          </p:txBody>
        </p:sp>
        <p:pic>
          <p:nvPicPr>
            <p:cNvPr id="20" name="図 19">
              <a:extLst>
                <a:ext uri="{FF2B5EF4-FFF2-40B4-BE49-F238E27FC236}">
                  <a16:creationId xmlns:a16="http://schemas.microsoft.com/office/drawing/2014/main" id="{6132E550-5714-0CCD-F89C-2DCCC3DE4E7E}"/>
                </a:ext>
              </a:extLst>
            </p:cNvPr>
            <p:cNvPicPr>
              <a:picLocks noChangeAspect="1"/>
            </p:cNvPicPr>
            <p:nvPr/>
          </p:nvPicPr>
          <p:blipFill>
            <a:blip r:embed="rId5"/>
            <a:stretch>
              <a:fillRect/>
            </a:stretch>
          </p:blipFill>
          <p:spPr>
            <a:xfrm>
              <a:off x="5335643" y="817382"/>
              <a:ext cx="1177959" cy="1493133"/>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Blank">
  <a:themeElements>
    <a:clrScheme name="NN Microsoft Office Color Scheme">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NN White - Primary Color">
      <a:srgbClr val="FFFFFF"/>
    </a:custClr>
    <a:custClr name="NN Dark blue - Primary Color">
      <a:srgbClr val="001965"/>
    </a:custClr>
    <a:custClr name="NN Light blue - Primary Color">
      <a:srgbClr val="009FDA"/>
    </a:custClr>
    <a:custClr name="NN Lava red - Secondary Color">
      <a:srgbClr val="E64A0E"/>
    </a:custClr>
    <a:custClr name="NN Granite grey - Secondary Color">
      <a:srgbClr val="82786F"/>
    </a:custClr>
    <a:custClr name="NN Concrete grey - Secondary Color">
      <a:srgbClr val="AEA79F"/>
    </a:custClr>
    <a:custClr name="NN Marble grey - Secondary Color">
      <a:srgbClr val="C7C2BA"/>
    </a:custClr>
    <a:custClr name="NN Pearl grey - Secondary Color">
      <a:srgbClr val="E0DED8"/>
    </a:custClr>
    <a:custClr name="NN Black - Accent Color">
      <a:srgbClr val="001423"/>
    </a:custClr>
    <a:custClr name="NN Forest green - Accent Color">
      <a:srgbClr val="3F9C35"/>
    </a:custClr>
    <a:custClr name="NN Grass green - Accent Color">
      <a:srgbClr val="739600"/>
    </a:custClr>
    <a:custClr name="NN Lime Green - Accent Color">
      <a:srgbClr val="C9DD03"/>
    </a:custClr>
    <a:custClr name="NN Ocean blue - Accent Color">
      <a:srgbClr val="007C92"/>
    </a:custClr>
    <a:custClr name="NN Sky blue - Accent Color">
      <a:srgbClr val="72B5CC"/>
    </a:custClr>
    <a:custClr name="NN Misty blue - Accent Color">
      <a:srgbClr val="C2DEEA"/>
    </a:custClr>
    <a:custClr name="NN Sunset orange - Accent Color">
      <a:srgbClr val="D47600"/>
    </a:custClr>
    <a:custClr name="NN Golden yellow - Accent Color">
      <a:srgbClr val="EAAB00"/>
    </a:custClr>
  </a:custClr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15</TotalTime>
  <Words>859</Words>
  <Application>Microsoft Office PowerPoint</Application>
  <PresentationFormat>A4 210 x 297 mm</PresentationFormat>
  <Paragraphs>79</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HGPｺﾞｼｯｸM</vt:lpstr>
      <vt:lpstr>ＭＳ Ｐゴシック</vt:lpstr>
      <vt:lpstr>Arial</vt:lpstr>
      <vt:lpstr>Verdana</vt:lpstr>
      <vt:lpstr>Blank</vt:lpstr>
      <vt:lpstr>PowerPoint プレゼンテーション</vt:lpstr>
      <vt:lpstr>PowerPoint プレゼンテーション</vt:lpstr>
    </vt:vector>
  </TitlesOfParts>
  <Company>Novo Nordisk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KZSU (Kazuhiko Sugawara)</dc:creator>
  <cp:lastModifiedBy>知広 山本</cp:lastModifiedBy>
  <cp:revision>281</cp:revision>
  <cp:lastPrinted>2022-11-09T03:12:00Z</cp:lastPrinted>
  <dcterms:created xsi:type="dcterms:W3CDTF">2014-06-23T12:09:00Z</dcterms:created>
  <dcterms:modified xsi:type="dcterms:W3CDTF">2022-11-24T10:52:27Z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1041-10.8.0.5773</vt:lpwstr>
  </property>
</Properties>
</file>