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0" d="100"/>
          <a:sy n="50" d="100"/>
        </p:scale>
        <p:origin x="234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龍五 松島" userId="d3a690ae8fa6ddf5" providerId="LiveId" clId="{07BC28B1-D3C9-4023-8118-5D732DBDF94E}"/>
    <pc:docChg chg="custSel delSld modSld">
      <pc:chgData name="龍五 松島" userId="d3a690ae8fa6ddf5" providerId="LiveId" clId="{07BC28B1-D3C9-4023-8118-5D732DBDF94E}" dt="2023-02-19T12:53:26.369" v="691" actId="20577"/>
      <pc:docMkLst>
        <pc:docMk/>
      </pc:docMkLst>
      <pc:sldChg chg="modSp mod">
        <pc:chgData name="龍五 松島" userId="d3a690ae8fa6ddf5" providerId="LiveId" clId="{07BC28B1-D3C9-4023-8118-5D732DBDF94E}" dt="2023-02-19T12:53:26.369" v="691" actId="20577"/>
        <pc:sldMkLst>
          <pc:docMk/>
          <pc:sldMk cId="2098157141" sldId="257"/>
        </pc:sldMkLst>
        <pc:spChg chg="mod">
          <ac:chgData name="龍五 松島" userId="d3a690ae8fa6ddf5" providerId="LiveId" clId="{07BC28B1-D3C9-4023-8118-5D732DBDF94E}" dt="2023-02-19T12:46:41.560" v="681" actId="20577"/>
          <ac:spMkLst>
            <pc:docMk/>
            <pc:sldMk cId="2098157141" sldId="257"/>
            <ac:spMk id="3" creationId="{F99BF280-F93F-438F-8F10-F31A1CE9F5BE}"/>
          </ac:spMkLst>
        </pc:spChg>
        <pc:spChg chg="mod">
          <ac:chgData name="龍五 松島" userId="d3a690ae8fa6ddf5" providerId="LiveId" clId="{07BC28B1-D3C9-4023-8118-5D732DBDF94E}" dt="2023-02-19T12:28:01.960" v="3" actId="20577"/>
          <ac:spMkLst>
            <pc:docMk/>
            <pc:sldMk cId="2098157141" sldId="257"/>
            <ac:spMk id="4" creationId="{0F9F4DF8-5197-47DC-8044-643F1D1F93A8}"/>
          </ac:spMkLst>
        </pc:spChg>
        <pc:spChg chg="mod">
          <ac:chgData name="龍五 松島" userId="d3a690ae8fa6ddf5" providerId="LiveId" clId="{07BC28B1-D3C9-4023-8118-5D732DBDF94E}" dt="2023-02-19T12:53:26.369" v="691" actId="20577"/>
          <ac:spMkLst>
            <pc:docMk/>
            <pc:sldMk cId="2098157141" sldId="257"/>
            <ac:spMk id="5" creationId="{4F262036-414E-4994-8607-88E71EFF8A86}"/>
          </ac:spMkLst>
        </pc:spChg>
        <pc:spChg chg="mod">
          <ac:chgData name="龍五 松島" userId="d3a690ae8fa6ddf5" providerId="LiveId" clId="{07BC28B1-D3C9-4023-8118-5D732DBDF94E}" dt="2023-02-19T12:46:52.378" v="683" actId="1076"/>
          <ac:spMkLst>
            <pc:docMk/>
            <pc:sldMk cId="2098157141" sldId="257"/>
            <ac:spMk id="7" creationId="{FB35307C-8240-4F8D-8EAC-224C3AF74E12}"/>
          </ac:spMkLst>
        </pc:spChg>
        <pc:spChg chg="mod">
          <ac:chgData name="龍五 松島" userId="d3a690ae8fa6ddf5" providerId="LiveId" clId="{07BC28B1-D3C9-4023-8118-5D732DBDF94E}" dt="2023-02-19T12:47:03.058" v="685" actId="1076"/>
          <ac:spMkLst>
            <pc:docMk/>
            <pc:sldMk cId="2098157141" sldId="257"/>
            <ac:spMk id="8" creationId="{FC578D08-A24A-4BDB-998E-BABC72126C78}"/>
          </ac:spMkLst>
        </pc:spChg>
      </pc:sldChg>
      <pc:sldChg chg="del">
        <pc:chgData name="龍五 松島" userId="d3a690ae8fa6ddf5" providerId="LiveId" clId="{07BC28B1-D3C9-4023-8118-5D732DBDF94E}" dt="2023-02-19T12:44:58.702" v="668" actId="2696"/>
        <pc:sldMkLst>
          <pc:docMk/>
          <pc:sldMk cId="3061688313" sldId="261"/>
        </pc:sldMkLst>
      </pc:sldChg>
    </pc:docChg>
  </pc:docChgLst>
  <pc:docChgLst>
    <pc:chgData name="紘之 太田" userId="5f0675a7cff858cc" providerId="LiveId" clId="{5E9C82BA-D077-4D51-A87A-ACE3F78962DC}"/>
    <pc:docChg chg="modSld">
      <pc:chgData name="紘之 太田" userId="5f0675a7cff858cc" providerId="LiveId" clId="{5E9C82BA-D077-4D51-A87A-ACE3F78962DC}" dt="2024-02-24T11:37:47.617" v="5" actId="20577"/>
      <pc:docMkLst>
        <pc:docMk/>
      </pc:docMkLst>
      <pc:sldChg chg="modSp mod">
        <pc:chgData name="紘之 太田" userId="5f0675a7cff858cc" providerId="LiveId" clId="{5E9C82BA-D077-4D51-A87A-ACE3F78962DC}" dt="2024-02-24T11:37:47.617" v="5" actId="20577"/>
        <pc:sldMkLst>
          <pc:docMk/>
          <pc:sldMk cId="2098157141" sldId="257"/>
        </pc:sldMkLst>
        <pc:spChg chg="mod">
          <ac:chgData name="紘之 太田" userId="5f0675a7cff858cc" providerId="LiveId" clId="{5E9C82BA-D077-4D51-A87A-ACE3F78962DC}" dt="2024-02-24T11:37:47.617" v="5" actId="20577"/>
          <ac:spMkLst>
            <pc:docMk/>
            <pc:sldMk cId="2098157141" sldId="257"/>
            <ac:spMk id="3" creationId="{F99BF280-F93F-438F-8F10-F31A1CE9F5BE}"/>
          </ac:spMkLst>
        </pc:spChg>
      </pc:sldChg>
    </pc:docChg>
  </pc:docChgLst>
  <pc:docChgLst>
    <pc:chgData name="太田 紘之" userId="5f0675a7cff858cc" providerId="LiveId" clId="{77272A48-CA1D-45FD-9CFC-C74C2A664B19}"/>
    <pc:docChg chg="modSld">
      <pc:chgData name="太田 紘之" userId="5f0675a7cff858cc" providerId="LiveId" clId="{77272A48-CA1D-45FD-9CFC-C74C2A664B19}" dt="2023-02-20T10:01:22.739" v="13" actId="20577"/>
      <pc:docMkLst>
        <pc:docMk/>
      </pc:docMkLst>
      <pc:sldChg chg="modSp mod">
        <pc:chgData name="太田 紘之" userId="5f0675a7cff858cc" providerId="LiveId" clId="{77272A48-CA1D-45FD-9CFC-C74C2A664B19}" dt="2023-02-20T10:01:22.739" v="13" actId="20577"/>
        <pc:sldMkLst>
          <pc:docMk/>
          <pc:sldMk cId="2098157141" sldId="257"/>
        </pc:sldMkLst>
        <pc:spChg chg="mod">
          <ac:chgData name="太田 紘之" userId="5f0675a7cff858cc" providerId="LiveId" clId="{77272A48-CA1D-45FD-9CFC-C74C2A664B19}" dt="2023-02-20T10:01:22.739" v="13" actId="20577"/>
          <ac:spMkLst>
            <pc:docMk/>
            <pc:sldMk cId="2098157141" sldId="257"/>
            <ac:spMk id="5" creationId="{4F262036-414E-4994-8607-88E71EFF8A86}"/>
          </ac:spMkLst>
        </pc:spChg>
      </pc:sldChg>
    </pc:docChg>
  </pc:docChgLst>
</pc:chgInfo>
</file>

<file path=ppt/slideLayouts/_rels/slideLayout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18" name="Group 17"/>
          <p:cNvGrpSpPr/>
          <p:nvPr/>
        </p:nvGrpSpPr>
        <p:grpSpPr>
          <a:xfrm>
            <a:off x="0" y="0"/>
            <a:ext cx="6858508" cy="9906000"/>
            <a:chOff x="0" y="0"/>
            <a:chExt cx="9144677" cy="6858000"/>
          </a:xfrm>
        </p:grpSpPr>
        <p:pic>
          <p:nvPicPr>
            <p:cNvPr id="8" name="Picture 7" descr="SD-PanelTitle-R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1" name="Rectangle 10"/>
            <p:cNvSpPr/>
            <p:nvPr/>
          </p:nvSpPr>
          <p:spPr>
            <a:xfrm>
              <a:off x="1515532" y="1520422"/>
              <a:ext cx="6112935" cy="3818468"/>
            </a:xfrm>
            <a:prstGeom prst="rect">
              <a:avLst/>
            </a:prstGeom>
            <a:noFill/>
            <a:ln w="15875" cap="flat">
              <a:miter lim="800000"/>
            </a:ln>
          </p:spPr>
          <p:style>
            <a:lnRef idx="1">
              <a:schemeClr val="accent1"/>
            </a:lnRef>
            <a:fillRef idx="3">
              <a:schemeClr val="accent1"/>
            </a:fillRef>
            <a:effectRef idx="2">
              <a:schemeClr val="accent1"/>
            </a:effectRef>
            <a:fontRef idx="minor">
              <a:schemeClr val="lt1"/>
            </a:fontRef>
          </p:style>
        </p:sp>
        <p:pic>
          <p:nvPicPr>
            <p:cNvPr id="12" name="Picture 11" descr="HDRibbonTitle-UniformTrim.png"/>
            <p:cNvPicPr>
              <a:picLocks noChangeAspect="1"/>
            </p:cNvPicPr>
            <p:nvPr/>
          </p:nvPicPr>
          <p:blipFill rotWithShape="1">
            <a:blip r:embed="rId3">
              <a:extLst>
                <a:ext uri="{28A0092B-C50C-407E-A947-70E740481C1C}">
                  <a14:useLocalDpi xmlns:a14="http://schemas.microsoft.com/office/drawing/2010/main" val="0"/>
                </a:ext>
              </a:extLst>
            </a:blip>
            <a:srcRect l="-2" r="47959"/>
            <a:stretch/>
          </p:blipFill>
          <p:spPr>
            <a:xfrm>
              <a:off x="0" y="3128434"/>
              <a:ext cx="1664208" cy="612648"/>
            </a:xfrm>
            <a:prstGeom prst="rect">
              <a:avLst/>
            </a:prstGeom>
          </p:spPr>
        </p:pic>
        <p:pic>
          <p:nvPicPr>
            <p:cNvPr id="13" name="Picture 12" descr="HDRibbonTitle-UniformTrim.png"/>
            <p:cNvPicPr>
              <a:picLocks noChangeAspect="1"/>
            </p:cNvPicPr>
            <p:nvPr/>
          </p:nvPicPr>
          <p:blipFill rotWithShape="1">
            <a:blip r:embed="rId3">
              <a:extLst>
                <a:ext uri="{28A0092B-C50C-407E-A947-70E740481C1C}">
                  <a14:useLocalDpi xmlns:a14="http://schemas.microsoft.com/office/drawing/2010/main" val="0"/>
                </a:ext>
              </a:extLst>
            </a:blip>
            <a:srcRect l="-2" r="47959"/>
            <a:stretch/>
          </p:blipFill>
          <p:spPr>
            <a:xfrm>
              <a:off x="7480469" y="3128434"/>
              <a:ext cx="1664208" cy="612648"/>
            </a:xfrm>
            <a:prstGeom prst="rect">
              <a:avLst/>
            </a:prstGeom>
          </p:spPr>
        </p:pic>
      </p:grpSp>
      <p:sp>
        <p:nvSpPr>
          <p:cNvPr id="2" name="Title 1"/>
          <p:cNvSpPr>
            <a:spLocks noGrp="1"/>
          </p:cNvSpPr>
          <p:nvPr>
            <p:ph type="ctrTitle"/>
          </p:nvPr>
        </p:nvSpPr>
        <p:spPr>
          <a:xfrm>
            <a:off x="1441450" y="2617136"/>
            <a:ext cx="3981650" cy="2189103"/>
          </a:xfrm>
        </p:spPr>
        <p:txBody>
          <a:bodyPr anchor="b">
            <a:noAutofit/>
          </a:bodyPr>
          <a:lstStyle>
            <a:lvl1pPr algn="ctr">
              <a:defRPr sz="3600">
                <a:effectLst/>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441450" y="5197584"/>
            <a:ext cx="3981650" cy="1989940"/>
          </a:xfrm>
        </p:spPr>
        <p:txBody>
          <a:bodyPr anchor="t">
            <a:normAutofit/>
          </a:bodyPr>
          <a:lstStyle>
            <a:lvl1pPr marL="0" indent="0" algn="ctr">
              <a:buNone/>
              <a:defRPr sz="1500">
                <a:solidFill>
                  <a:schemeClr val="tx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a:xfrm>
            <a:off x="4549063" y="7301092"/>
            <a:ext cx="504957" cy="403578"/>
          </a:xfrm>
        </p:spPr>
        <p:txBody>
          <a:bodyPr/>
          <a:lstStyle/>
          <a:p>
            <a:fld id="{8A202CDF-E331-464F-A705-1832C16AA066}" type="datetimeFigureOut">
              <a:rPr kumimoji="1" lang="ja-JP" altLang="en-US" smtClean="0"/>
              <a:t>2024/3/17</a:t>
            </a:fld>
            <a:endParaRPr kumimoji="1" lang="ja-JP" altLang="en-US"/>
          </a:p>
        </p:txBody>
      </p:sp>
      <p:sp>
        <p:nvSpPr>
          <p:cNvPr id="5" name="Footer Placeholder 4"/>
          <p:cNvSpPr>
            <a:spLocks noGrp="1"/>
          </p:cNvSpPr>
          <p:nvPr>
            <p:ph type="ftr" sz="quarter" idx="11"/>
          </p:nvPr>
        </p:nvSpPr>
        <p:spPr>
          <a:xfrm>
            <a:off x="1441451" y="7301092"/>
            <a:ext cx="3048645" cy="403578"/>
          </a:xfrm>
        </p:spPr>
        <p:txBody>
          <a:bodyPr/>
          <a:lstStyle/>
          <a:p>
            <a:endParaRPr kumimoji="1" lang="ja-JP" altLang="en-US"/>
          </a:p>
        </p:txBody>
      </p:sp>
      <p:sp>
        <p:nvSpPr>
          <p:cNvPr id="6" name="Slide Number Placeholder 5"/>
          <p:cNvSpPr>
            <a:spLocks noGrp="1"/>
          </p:cNvSpPr>
          <p:nvPr>
            <p:ph type="sldNum" sz="quarter" idx="12"/>
          </p:nvPr>
        </p:nvSpPr>
        <p:spPr>
          <a:xfrm>
            <a:off x="5112988" y="7301092"/>
            <a:ext cx="310112" cy="403578"/>
          </a:xfrm>
        </p:spPr>
        <p:txBody>
          <a:bodyPr/>
          <a:lstStyle/>
          <a:p>
            <a:fld id="{BAFAD871-F99F-4954-92FC-C78CBF8FB8CA}" type="slidenum">
              <a:rPr kumimoji="1" lang="ja-JP" altLang="en-US" smtClean="0"/>
              <a:t>‹#›</a:t>
            </a:fld>
            <a:endParaRPr kumimoji="1" lang="ja-JP" altLang="en-US"/>
          </a:p>
        </p:txBody>
      </p:sp>
      <p:cxnSp>
        <p:nvCxnSpPr>
          <p:cNvPr id="15" name="Straight Connector 14"/>
          <p:cNvCxnSpPr/>
          <p:nvPr/>
        </p:nvCxnSpPr>
        <p:spPr>
          <a:xfrm>
            <a:off x="1514869" y="5014142"/>
            <a:ext cx="3834812"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561067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882649" y="6955599"/>
            <a:ext cx="5099051" cy="818622"/>
          </a:xfrm>
        </p:spPr>
        <p:txBody>
          <a:bodyPr anchor="b">
            <a:normAutofit/>
          </a:bodyPr>
          <a:lstStyle>
            <a:lvl1pPr algn="ctr">
              <a:defRPr sz="18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769695" y="1492015"/>
            <a:ext cx="5318612" cy="4855166"/>
          </a:xfrm>
          <a:prstGeom prst="roundRect">
            <a:avLst>
              <a:gd name="adj" fmla="val 0"/>
            </a:avLst>
          </a:prstGeom>
          <a:ln w="57150" cmpd="thickThin">
            <a:solidFill>
              <a:schemeClr val="tx1">
                <a:lumMod val="50000"/>
                <a:lumOff val="50000"/>
              </a:schemeClr>
            </a:solidFill>
          </a:ln>
          <a:effectLst>
            <a:innerShdw blurRad="57150" dist="38100" dir="14460000">
              <a:srgbClr val="000000">
                <a:alpha val="70000"/>
              </a:srgbClr>
            </a:inn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82649" y="7774221"/>
            <a:ext cx="5099051" cy="713140"/>
          </a:xfrm>
        </p:spPr>
        <p:txBody>
          <a:bodyPr anchor="t">
            <a:normAutofit/>
          </a:bodyPr>
          <a:lstStyle>
            <a:lvl1pPr marL="0" indent="0" algn="ctr">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A202CDF-E331-464F-A705-1832C16AA066}" type="datetimeFigureOut">
              <a:rPr kumimoji="1" lang="ja-JP" altLang="en-US" smtClean="0"/>
              <a:t>2024/3/17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AFAD871-F99F-4954-92FC-C78CBF8FB8CA}" type="slidenum">
              <a:rPr kumimoji="1" lang="ja-JP" altLang="en-US" smtClean="0"/>
              <a:t>‹#›</a:t>
            </a:fld>
            <a:endParaRPr kumimoji="1" lang="ja-JP" altLang="en-US"/>
          </a:p>
        </p:txBody>
      </p:sp>
    </p:spTree>
    <p:extLst>
      <p:ext uri="{BB962C8B-B14F-4D97-AF65-F5344CB8AC3E}">
        <p14:creationId xmlns:p14="http://schemas.microsoft.com/office/powerpoint/2010/main" val="16490653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882649" y="1309928"/>
            <a:ext cx="5099051" cy="4474687"/>
          </a:xfrm>
        </p:spPr>
        <p:txBody>
          <a:bodyPr anchor="ctr">
            <a:normAutofit/>
          </a:bodyPr>
          <a:lstStyle>
            <a:lvl1pPr algn="ctr">
              <a:defRPr sz="2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82649" y="6175962"/>
            <a:ext cx="5099052" cy="2311403"/>
          </a:xfrm>
        </p:spPr>
        <p:txBody>
          <a:bodyPr anchor="ctr">
            <a:normAutofit/>
          </a:bodyPr>
          <a:lstStyle>
            <a:lvl1pPr marL="0" indent="0" algn="ctr">
              <a:buNone/>
              <a:defRPr sz="150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A202CDF-E331-464F-A705-1832C16AA066}" type="datetimeFigureOut">
              <a:rPr kumimoji="1" lang="ja-JP" altLang="en-US" smtClean="0"/>
              <a:t>2024/3/17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AFAD871-F99F-4954-92FC-C78CBF8FB8CA}" type="slidenum">
              <a:rPr kumimoji="1" lang="ja-JP" altLang="en-US" smtClean="0"/>
              <a:t>‹#›</a:t>
            </a:fld>
            <a:endParaRPr kumimoji="1" lang="ja-JP" altLang="en-US"/>
          </a:p>
        </p:txBody>
      </p:sp>
      <p:cxnSp>
        <p:nvCxnSpPr>
          <p:cNvPr id="15" name="Straight Connector 14"/>
          <p:cNvCxnSpPr/>
          <p:nvPr/>
        </p:nvCxnSpPr>
        <p:spPr>
          <a:xfrm>
            <a:off x="958849" y="5980287"/>
            <a:ext cx="4954819"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2627541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1000750" y="1418635"/>
            <a:ext cx="4800188" cy="3424298"/>
          </a:xfrm>
        </p:spPr>
        <p:txBody>
          <a:bodyPr anchor="ctr">
            <a:normAutofit/>
          </a:bodyPr>
          <a:lstStyle>
            <a:lvl1pPr algn="ctr">
              <a:defRPr sz="2400" b="0" cap="none">
                <a:solidFill>
                  <a:schemeClr val="tx1"/>
                </a:solidFill>
              </a:defRPr>
            </a:lvl1pPr>
          </a:lstStyle>
          <a:p>
            <a:r>
              <a:rPr lang="ja-JP" altLang="en-US"/>
              <a:t>マスター タイトルの書式設定</a:t>
            </a:r>
            <a:endParaRPr lang="en-US" dirty="0"/>
          </a:p>
        </p:txBody>
      </p:sp>
      <p:sp>
        <p:nvSpPr>
          <p:cNvPr id="10" name="Text Placeholder 9"/>
          <p:cNvSpPr>
            <a:spLocks noGrp="1"/>
          </p:cNvSpPr>
          <p:nvPr>
            <p:ph type="body" sz="quarter" idx="13"/>
          </p:nvPr>
        </p:nvSpPr>
        <p:spPr>
          <a:xfrm>
            <a:off x="1200150" y="4842933"/>
            <a:ext cx="4419599" cy="941681"/>
          </a:xfrm>
        </p:spPr>
        <p:txBody>
          <a:bodyPr anchor="ctr">
            <a:normAutofit/>
          </a:bodyPr>
          <a:lstStyle>
            <a:lvl1pPr marL="0" indent="0" algn="r">
              <a:buFontTx/>
              <a:buNone/>
              <a:defRPr sz="1350"/>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882647" y="6273801"/>
            <a:ext cx="5099054" cy="2213563"/>
          </a:xfrm>
        </p:spPr>
        <p:txBody>
          <a:bodyPr anchor="ctr">
            <a:normAutofit/>
          </a:bodyPr>
          <a:lstStyle>
            <a:lvl1pPr marL="0" indent="0" algn="ctr">
              <a:buNone/>
              <a:defRPr sz="150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A202CDF-E331-464F-A705-1832C16AA066}" type="datetimeFigureOut">
              <a:rPr kumimoji="1" lang="ja-JP" altLang="en-US" smtClean="0"/>
              <a:t>2024/3/17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AFAD871-F99F-4954-92FC-C78CBF8FB8CA}" type="slidenum">
              <a:rPr kumimoji="1" lang="ja-JP" altLang="en-US" smtClean="0"/>
              <a:t>‹#›</a:t>
            </a:fld>
            <a:endParaRPr kumimoji="1" lang="ja-JP" altLang="en-US"/>
          </a:p>
        </p:txBody>
      </p:sp>
      <p:sp>
        <p:nvSpPr>
          <p:cNvPr id="14" name="TextBox 13"/>
          <p:cNvSpPr txBox="1"/>
          <p:nvPr/>
        </p:nvSpPr>
        <p:spPr>
          <a:xfrm>
            <a:off x="637477" y="1307745"/>
            <a:ext cx="342989" cy="844676"/>
          </a:xfrm>
          <a:prstGeom prst="rect">
            <a:avLst/>
          </a:prstGeom>
        </p:spPr>
        <p:txBody>
          <a:bodyPr vert="horz" lIns="68580" tIns="34290" rIns="68580" bIns="34290" rtlCol="0" anchor="ctr">
            <a:noAutofit/>
          </a:bodyPr>
          <a:lstStyle/>
          <a:p>
            <a:pPr lvl="0"/>
            <a:r>
              <a:rPr lang="en-US" sz="5400" dirty="0">
                <a:solidFill>
                  <a:schemeClr val="tx1"/>
                </a:solidFill>
                <a:effectLst/>
              </a:rPr>
              <a:t>“</a:t>
            </a:r>
          </a:p>
        </p:txBody>
      </p:sp>
      <p:sp>
        <p:nvSpPr>
          <p:cNvPr id="15" name="TextBox 14"/>
          <p:cNvSpPr txBox="1"/>
          <p:nvPr/>
        </p:nvSpPr>
        <p:spPr>
          <a:xfrm>
            <a:off x="5725128" y="4084701"/>
            <a:ext cx="342989" cy="844676"/>
          </a:xfrm>
          <a:prstGeom prst="rect">
            <a:avLst/>
          </a:prstGeom>
        </p:spPr>
        <p:txBody>
          <a:bodyPr vert="horz" lIns="68580" tIns="34290" rIns="68580" bIns="34290" rtlCol="0" anchor="ctr">
            <a:noAutofit/>
          </a:bodyPr>
          <a:lstStyle/>
          <a:p>
            <a:pPr lvl="0" algn="r"/>
            <a:r>
              <a:rPr lang="en-US" sz="5400" dirty="0">
                <a:solidFill>
                  <a:schemeClr val="tx1"/>
                </a:solidFill>
                <a:effectLst/>
              </a:rPr>
              <a:t>”</a:t>
            </a:r>
          </a:p>
        </p:txBody>
      </p:sp>
      <p:cxnSp>
        <p:nvCxnSpPr>
          <p:cNvPr id="19" name="Straight Connector 18"/>
          <p:cNvCxnSpPr/>
          <p:nvPr/>
        </p:nvCxnSpPr>
        <p:spPr>
          <a:xfrm>
            <a:off x="958849" y="5980287"/>
            <a:ext cx="4946651"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0768327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882652" y="4779061"/>
            <a:ext cx="5099046" cy="2121600"/>
          </a:xfrm>
        </p:spPr>
        <p:txBody>
          <a:bodyPr anchor="b">
            <a:normAutofit/>
          </a:bodyPr>
          <a:lstStyle>
            <a:lvl1pPr algn="l">
              <a:defRPr sz="2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82651" y="6900661"/>
            <a:ext cx="5099048" cy="1242800"/>
          </a:xfrm>
        </p:spPr>
        <p:txBody>
          <a:bodyPr anchor="t">
            <a:normAutofit/>
          </a:bodyPr>
          <a:lstStyle>
            <a:lvl1pPr marL="0" indent="0" algn="l">
              <a:buNone/>
              <a:defRPr sz="135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A202CDF-E331-464F-A705-1832C16AA066}" type="datetimeFigureOut">
              <a:rPr kumimoji="1" lang="ja-JP" altLang="en-US" smtClean="0"/>
              <a:t>2024/3/17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AFAD871-F99F-4954-92FC-C78CBF8FB8CA}" type="slidenum">
              <a:rPr kumimoji="1" lang="ja-JP" altLang="en-US" smtClean="0"/>
              <a:t>‹#›</a:t>
            </a:fld>
            <a:endParaRPr kumimoji="1" lang="ja-JP" altLang="en-US"/>
          </a:p>
        </p:txBody>
      </p:sp>
    </p:spTree>
    <p:extLst>
      <p:ext uri="{BB962C8B-B14F-4D97-AF65-F5344CB8AC3E}">
        <p14:creationId xmlns:p14="http://schemas.microsoft.com/office/powerpoint/2010/main" val="15109865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1057062" y="1418635"/>
            <a:ext cx="4743876" cy="3240854"/>
          </a:xfrm>
        </p:spPr>
        <p:txBody>
          <a:bodyPr anchor="ctr">
            <a:normAutofit/>
          </a:bodyPr>
          <a:lstStyle>
            <a:lvl1pPr algn="ctr">
              <a:defRPr sz="2400" b="0" cap="none">
                <a:solidFill>
                  <a:schemeClr val="tx1"/>
                </a:solidFill>
              </a:defRPr>
            </a:lvl1pPr>
          </a:lstStyle>
          <a:p>
            <a:r>
              <a:rPr lang="ja-JP" altLang="en-US"/>
              <a:t>マスター タイトルの書式設定</a:t>
            </a:r>
            <a:endParaRPr lang="en-US" dirty="0"/>
          </a:p>
        </p:txBody>
      </p:sp>
      <p:sp>
        <p:nvSpPr>
          <p:cNvPr id="18" name="Text Placeholder 2"/>
          <p:cNvSpPr>
            <a:spLocks noGrp="1"/>
          </p:cNvSpPr>
          <p:nvPr>
            <p:ph type="body" idx="13"/>
          </p:nvPr>
        </p:nvSpPr>
        <p:spPr>
          <a:xfrm>
            <a:off x="882651" y="5256784"/>
            <a:ext cx="5099048" cy="1281176"/>
          </a:xfrm>
        </p:spPr>
        <p:txBody>
          <a:bodyPr anchor="b">
            <a:normAutofit/>
          </a:bodyPr>
          <a:lstStyle>
            <a:lvl1pPr marL="0" indent="0" algn="l">
              <a:spcBef>
                <a:spcPts val="0"/>
              </a:spcBef>
              <a:buNone/>
              <a:defRPr sz="150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a:t>マスター テキストの書式設定</a:t>
            </a:r>
          </a:p>
        </p:txBody>
      </p:sp>
      <p:sp>
        <p:nvSpPr>
          <p:cNvPr id="3" name="Text Placeholder 2"/>
          <p:cNvSpPr>
            <a:spLocks noGrp="1"/>
          </p:cNvSpPr>
          <p:nvPr>
            <p:ph type="body" idx="1"/>
          </p:nvPr>
        </p:nvSpPr>
        <p:spPr>
          <a:xfrm>
            <a:off x="882649" y="6542852"/>
            <a:ext cx="5099052" cy="1944511"/>
          </a:xfrm>
        </p:spPr>
        <p:txBody>
          <a:bodyPr anchor="t">
            <a:normAutofit/>
          </a:bodyPr>
          <a:lstStyle>
            <a:lvl1pPr marL="0" indent="0" algn="l">
              <a:buNone/>
              <a:defRPr sz="1200">
                <a:solidFill>
                  <a:schemeClr val="tx1"/>
                </a:solidFill>
              </a:defRPr>
            </a:lvl1pPr>
            <a:lvl2pPr marL="342900" indent="0">
              <a:buNone/>
              <a:defRPr sz="120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A202CDF-E331-464F-A705-1832C16AA066}" type="datetimeFigureOut">
              <a:rPr kumimoji="1" lang="ja-JP" altLang="en-US" smtClean="0"/>
              <a:t>2024/3/17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AFAD871-F99F-4954-92FC-C78CBF8FB8CA}" type="slidenum">
              <a:rPr kumimoji="1" lang="ja-JP" altLang="en-US" smtClean="0"/>
              <a:t>‹#›</a:t>
            </a:fld>
            <a:endParaRPr kumimoji="1" lang="ja-JP" altLang="en-US"/>
          </a:p>
        </p:txBody>
      </p:sp>
      <p:sp>
        <p:nvSpPr>
          <p:cNvPr id="12" name="TextBox 11"/>
          <p:cNvSpPr txBox="1"/>
          <p:nvPr/>
        </p:nvSpPr>
        <p:spPr>
          <a:xfrm>
            <a:off x="658546" y="1295515"/>
            <a:ext cx="342989" cy="844676"/>
          </a:xfrm>
          <a:prstGeom prst="rect">
            <a:avLst/>
          </a:prstGeom>
        </p:spPr>
        <p:txBody>
          <a:bodyPr vert="horz" lIns="68580" tIns="34290" rIns="68580" bIns="34290" rtlCol="0" anchor="ctr">
            <a:noAutofit/>
          </a:bodyPr>
          <a:lstStyle/>
          <a:p>
            <a:pPr lvl="0"/>
            <a:r>
              <a:rPr lang="en-US" sz="6000" dirty="0">
                <a:solidFill>
                  <a:schemeClr val="tx1"/>
                </a:solidFill>
                <a:effectLst/>
              </a:rPr>
              <a:t>“</a:t>
            </a:r>
          </a:p>
        </p:txBody>
      </p:sp>
      <p:sp>
        <p:nvSpPr>
          <p:cNvPr id="13" name="TextBox 12"/>
          <p:cNvSpPr txBox="1"/>
          <p:nvPr/>
        </p:nvSpPr>
        <p:spPr>
          <a:xfrm>
            <a:off x="5737348" y="3766718"/>
            <a:ext cx="342989" cy="844676"/>
          </a:xfrm>
          <a:prstGeom prst="rect">
            <a:avLst/>
          </a:prstGeom>
        </p:spPr>
        <p:txBody>
          <a:bodyPr vert="horz" lIns="68580" tIns="34290" rIns="68580" bIns="34290" rtlCol="0" anchor="ctr">
            <a:noAutofit/>
          </a:bodyPr>
          <a:lstStyle/>
          <a:p>
            <a:pPr lvl="0" algn="r"/>
            <a:r>
              <a:rPr lang="en-US" sz="6000" dirty="0">
                <a:solidFill>
                  <a:schemeClr val="tx1"/>
                </a:solidFill>
                <a:effectLst/>
              </a:rPr>
              <a:t>”</a:t>
            </a:r>
          </a:p>
        </p:txBody>
      </p:sp>
      <p:cxnSp>
        <p:nvCxnSpPr>
          <p:cNvPr id="26" name="Straight Connector 25"/>
          <p:cNvCxnSpPr/>
          <p:nvPr/>
        </p:nvCxnSpPr>
        <p:spPr>
          <a:xfrm>
            <a:off x="958849" y="4953000"/>
            <a:ext cx="4946651"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6316334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882649" y="1418634"/>
            <a:ext cx="5099051" cy="3314230"/>
          </a:xfrm>
        </p:spPr>
        <p:txBody>
          <a:bodyPr vert="horz" lIns="91440" tIns="45720" rIns="91440" bIns="45720" rtlCol="0" anchor="ctr">
            <a:normAutofit/>
          </a:bodyPr>
          <a:lstStyle>
            <a:lvl1pPr>
              <a:defRPr lang="en-US" sz="2400" b="0" dirty="0"/>
            </a:lvl1pPr>
          </a:lstStyle>
          <a:p>
            <a:pPr marL="0" lvl="0"/>
            <a:r>
              <a:rPr lang="ja-JP" altLang="en-US"/>
              <a:t>マスター タイトルの書式設定</a:t>
            </a:r>
            <a:endParaRPr lang="en-US" dirty="0"/>
          </a:p>
        </p:txBody>
      </p:sp>
      <p:sp>
        <p:nvSpPr>
          <p:cNvPr id="14" name="Text Placeholder 2"/>
          <p:cNvSpPr>
            <a:spLocks noGrp="1"/>
          </p:cNvSpPr>
          <p:nvPr>
            <p:ph type="body" idx="13"/>
          </p:nvPr>
        </p:nvSpPr>
        <p:spPr>
          <a:xfrm>
            <a:off x="882651" y="5151120"/>
            <a:ext cx="5099048" cy="1307592"/>
          </a:xfrm>
        </p:spPr>
        <p:txBody>
          <a:bodyPr anchor="b">
            <a:normAutofit/>
          </a:bodyPr>
          <a:lstStyle>
            <a:lvl1pPr marL="0" indent="0" algn="l">
              <a:spcBef>
                <a:spcPts val="0"/>
              </a:spcBef>
              <a:buNone/>
              <a:defRPr sz="150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a:t>マスター テキストの書式設定</a:t>
            </a:r>
          </a:p>
        </p:txBody>
      </p:sp>
      <p:sp>
        <p:nvSpPr>
          <p:cNvPr id="3" name="Text Placeholder 2"/>
          <p:cNvSpPr>
            <a:spLocks noGrp="1"/>
          </p:cNvSpPr>
          <p:nvPr>
            <p:ph type="body" idx="1"/>
          </p:nvPr>
        </p:nvSpPr>
        <p:spPr>
          <a:xfrm>
            <a:off x="882649" y="6457245"/>
            <a:ext cx="5099051" cy="2030119"/>
          </a:xfrm>
        </p:spPr>
        <p:txBody>
          <a:bodyPr anchor="t">
            <a:normAutofit/>
          </a:bodyPr>
          <a:lstStyle>
            <a:lvl1pPr marL="0" indent="0" algn="l">
              <a:buNone/>
              <a:defRPr sz="1200">
                <a:solidFill>
                  <a:schemeClr val="tx1"/>
                </a:solidFill>
              </a:defRPr>
            </a:lvl1pPr>
            <a:lvl2pPr marL="342900" indent="0">
              <a:buNone/>
              <a:defRPr sz="120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A202CDF-E331-464F-A705-1832C16AA066}" type="datetimeFigureOut">
              <a:rPr kumimoji="1" lang="ja-JP" altLang="en-US" smtClean="0"/>
              <a:t>2024/3/17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AFAD871-F99F-4954-92FC-C78CBF8FB8CA}" type="slidenum">
              <a:rPr kumimoji="1" lang="ja-JP" altLang="en-US" smtClean="0"/>
              <a:t>‹#›</a:t>
            </a:fld>
            <a:endParaRPr kumimoji="1" lang="ja-JP" altLang="en-US"/>
          </a:p>
        </p:txBody>
      </p:sp>
      <p:cxnSp>
        <p:nvCxnSpPr>
          <p:cNvPr id="15" name="Straight Connector 14"/>
          <p:cNvCxnSpPr/>
          <p:nvPr/>
        </p:nvCxnSpPr>
        <p:spPr>
          <a:xfrm>
            <a:off x="958852" y="4953000"/>
            <a:ext cx="4954816"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15603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82649" y="3596863"/>
            <a:ext cx="5099052" cy="4890503"/>
          </a:xfrm>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A202CDF-E331-464F-A705-1832C16AA066}" type="datetimeFigureOut">
              <a:rPr kumimoji="1" lang="ja-JP" altLang="en-US" smtClean="0"/>
              <a:t>2024/3/17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AFAD871-F99F-4954-92FC-C78CBF8FB8CA}" type="slidenum">
              <a:rPr kumimoji="1" lang="ja-JP" altLang="en-US" smtClean="0"/>
              <a:t>‹#›</a:t>
            </a:fld>
            <a:endParaRPr kumimoji="1" lang="ja-JP" altLang="en-US"/>
          </a:p>
        </p:txBody>
      </p:sp>
      <p:cxnSp>
        <p:nvCxnSpPr>
          <p:cNvPr id="14" name="Straight Connector 13"/>
          <p:cNvCxnSpPr/>
          <p:nvPr/>
        </p:nvCxnSpPr>
        <p:spPr>
          <a:xfrm>
            <a:off x="958850" y="3401190"/>
            <a:ext cx="495481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9392869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767500" y="1309929"/>
            <a:ext cx="1214198" cy="717743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82651" y="1309929"/>
            <a:ext cx="3686632" cy="7177434"/>
          </a:xfrm>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A202CDF-E331-464F-A705-1832C16AA066}" type="datetimeFigureOut">
              <a:rPr kumimoji="1" lang="ja-JP" altLang="en-US" smtClean="0"/>
              <a:t>2024/3/17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AFAD871-F99F-4954-92FC-C78CBF8FB8CA}" type="slidenum">
              <a:rPr kumimoji="1" lang="ja-JP" altLang="en-US" smtClean="0"/>
              <a:t>‹#›</a:t>
            </a:fld>
            <a:endParaRPr kumimoji="1" lang="ja-JP" altLang="en-US"/>
          </a:p>
        </p:txBody>
      </p:sp>
      <p:cxnSp>
        <p:nvCxnSpPr>
          <p:cNvPr id="14" name="Straight Connector 13"/>
          <p:cNvCxnSpPr/>
          <p:nvPr/>
        </p:nvCxnSpPr>
        <p:spPr>
          <a:xfrm>
            <a:off x="4684134" y="1309929"/>
            <a:ext cx="0" cy="7177434"/>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038511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cxnSp>
        <p:nvCxnSpPr>
          <p:cNvPr id="7" name="Straight Connector 6"/>
          <p:cNvCxnSpPr/>
          <p:nvPr/>
        </p:nvCxnSpPr>
        <p:spPr>
          <a:xfrm>
            <a:off x="958849" y="3403487"/>
            <a:ext cx="4946651"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A202CDF-E331-464F-A705-1832C16AA066}" type="datetimeFigureOut">
              <a:rPr kumimoji="1" lang="ja-JP" altLang="en-US" smtClean="0"/>
              <a:t>2024/3/17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AFAD871-F99F-4954-92FC-C78CBF8FB8CA}" type="slidenum">
              <a:rPr kumimoji="1" lang="ja-JP" altLang="en-US" smtClean="0"/>
              <a:t>‹#›</a:t>
            </a:fld>
            <a:endParaRPr kumimoji="1" lang="ja-JP" altLang="en-US"/>
          </a:p>
        </p:txBody>
      </p:sp>
    </p:spTree>
    <p:extLst>
      <p:ext uri="{BB962C8B-B14F-4D97-AF65-F5344CB8AC3E}">
        <p14:creationId xmlns:p14="http://schemas.microsoft.com/office/powerpoint/2010/main" val="2735061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958849" y="2370930"/>
            <a:ext cx="4946651" cy="2632520"/>
          </a:xfrm>
        </p:spPr>
        <p:txBody>
          <a:bodyPr anchor="b">
            <a:normAutofit/>
          </a:bodyPr>
          <a:lstStyle>
            <a:lvl1pPr algn="ctr">
              <a:defRPr sz="3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958849" y="5394797"/>
            <a:ext cx="4946651" cy="1574466"/>
          </a:xfrm>
        </p:spPr>
        <p:txBody>
          <a:bodyPr anchor="t">
            <a:normAutofit/>
          </a:bodyPr>
          <a:lstStyle>
            <a:lvl1pPr marL="0" indent="0" algn="ctr">
              <a:buNone/>
              <a:defRPr sz="180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A202CDF-E331-464F-A705-1832C16AA066}" type="datetimeFigureOut">
              <a:rPr kumimoji="1" lang="ja-JP" altLang="en-US" smtClean="0"/>
              <a:t>2024/3/17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AFAD871-F99F-4954-92FC-C78CBF8FB8CA}" type="slidenum">
              <a:rPr kumimoji="1" lang="ja-JP" altLang="en-US" smtClean="0"/>
              <a:t>‹#›</a:t>
            </a:fld>
            <a:endParaRPr kumimoji="1" lang="ja-JP" altLang="en-US"/>
          </a:p>
        </p:txBody>
      </p:sp>
      <p:cxnSp>
        <p:nvCxnSpPr>
          <p:cNvPr id="31" name="Straight Connector 30"/>
          <p:cNvCxnSpPr/>
          <p:nvPr/>
        </p:nvCxnSpPr>
        <p:spPr>
          <a:xfrm>
            <a:off x="958850" y="5199122"/>
            <a:ext cx="4946650"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27579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cxnSp>
        <p:nvCxnSpPr>
          <p:cNvPr id="8" name="Straight Connector 7"/>
          <p:cNvCxnSpPr/>
          <p:nvPr/>
        </p:nvCxnSpPr>
        <p:spPr>
          <a:xfrm>
            <a:off x="958849" y="3403487"/>
            <a:ext cx="4946651"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882649" y="1322154"/>
            <a:ext cx="5099051" cy="1883363"/>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82650" y="3592576"/>
            <a:ext cx="2503170" cy="4979416"/>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83864" y="3592576"/>
            <a:ext cx="2503170" cy="4979416"/>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A202CDF-E331-464F-A705-1832C16AA066}" type="datetimeFigureOut">
              <a:rPr kumimoji="1" lang="ja-JP" altLang="en-US" smtClean="0"/>
              <a:t>2024/3/17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AFAD871-F99F-4954-92FC-C78CBF8FB8CA}" type="slidenum">
              <a:rPr kumimoji="1" lang="ja-JP" altLang="en-US" smtClean="0"/>
              <a:t>‹#›</a:t>
            </a:fld>
            <a:endParaRPr kumimoji="1" lang="ja-JP" altLang="en-US"/>
          </a:p>
        </p:txBody>
      </p:sp>
    </p:spTree>
    <p:extLst>
      <p:ext uri="{BB962C8B-B14F-4D97-AF65-F5344CB8AC3E}">
        <p14:creationId xmlns:p14="http://schemas.microsoft.com/office/powerpoint/2010/main" val="27426803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82651" y="3840103"/>
            <a:ext cx="2503170" cy="832378"/>
          </a:xfrm>
        </p:spPr>
        <p:txBody>
          <a:bodyPr anchor="b">
            <a:noAutofit/>
          </a:bodyPr>
          <a:lstStyle>
            <a:lvl1pPr marL="0" indent="0">
              <a:buNone/>
              <a:defRPr sz="1800" b="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882651" y="4684713"/>
            <a:ext cx="2503170" cy="3909568"/>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81374" y="3840103"/>
            <a:ext cx="2503170" cy="832378"/>
          </a:xfrm>
        </p:spPr>
        <p:txBody>
          <a:bodyPr anchor="b">
            <a:noAutofit/>
          </a:bodyPr>
          <a:lstStyle>
            <a:lvl1pPr marL="0" indent="0">
              <a:buNone/>
              <a:defRPr sz="1800" b="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81374" y="4684713"/>
            <a:ext cx="2503170" cy="3909568"/>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A202CDF-E331-464F-A705-1832C16AA066}" type="datetimeFigureOut">
              <a:rPr kumimoji="1" lang="ja-JP" altLang="en-US" smtClean="0"/>
              <a:t>2024/3/17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AFAD871-F99F-4954-92FC-C78CBF8FB8CA}" type="slidenum">
              <a:rPr kumimoji="1" lang="ja-JP" altLang="en-US" smtClean="0"/>
              <a:t>‹#›</a:t>
            </a:fld>
            <a:endParaRPr kumimoji="1" lang="ja-JP" altLang="en-US"/>
          </a:p>
        </p:txBody>
      </p:sp>
      <p:cxnSp>
        <p:nvCxnSpPr>
          <p:cNvPr id="41" name="Straight Connector 40"/>
          <p:cNvCxnSpPr/>
          <p:nvPr/>
        </p:nvCxnSpPr>
        <p:spPr>
          <a:xfrm>
            <a:off x="958849" y="3401190"/>
            <a:ext cx="4946651"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934568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882649" y="1322154"/>
            <a:ext cx="5099051" cy="1883363"/>
          </a:xfrm>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A202CDF-E331-464F-A705-1832C16AA066}" type="datetimeFigureOut">
              <a:rPr kumimoji="1" lang="ja-JP" altLang="en-US" smtClean="0"/>
              <a:t>2024/3/17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AFAD871-F99F-4954-92FC-C78CBF8FB8CA}" type="slidenum">
              <a:rPr kumimoji="1" lang="ja-JP" altLang="en-US" smtClean="0"/>
              <a:t>‹#›</a:t>
            </a:fld>
            <a:endParaRPr kumimoji="1" lang="ja-JP" altLang="en-US"/>
          </a:p>
        </p:txBody>
      </p:sp>
      <p:cxnSp>
        <p:nvCxnSpPr>
          <p:cNvPr id="14" name="Straight Connector 13"/>
          <p:cNvCxnSpPr/>
          <p:nvPr/>
        </p:nvCxnSpPr>
        <p:spPr>
          <a:xfrm>
            <a:off x="958849" y="3401190"/>
            <a:ext cx="4946651"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317193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202CDF-E331-464F-A705-1832C16AA066}" type="datetimeFigureOut">
              <a:rPr kumimoji="1" lang="ja-JP" altLang="en-US" smtClean="0"/>
              <a:t>2024/3/17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AFAD871-F99F-4954-92FC-C78CBF8FB8CA}" type="slidenum">
              <a:rPr kumimoji="1" lang="ja-JP" altLang="en-US" smtClean="0"/>
              <a:t>‹#›</a:t>
            </a:fld>
            <a:endParaRPr kumimoji="1" lang="ja-JP" altLang="en-US"/>
          </a:p>
        </p:txBody>
      </p:sp>
    </p:spTree>
    <p:extLst>
      <p:ext uri="{BB962C8B-B14F-4D97-AF65-F5344CB8AC3E}">
        <p14:creationId xmlns:p14="http://schemas.microsoft.com/office/powerpoint/2010/main" val="909366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2648" y="2005660"/>
            <a:ext cx="1902599" cy="1981200"/>
          </a:xfrm>
        </p:spPr>
        <p:txBody>
          <a:bodyPr anchor="b">
            <a:normAutofit/>
          </a:bodyPr>
          <a:lstStyle>
            <a:lvl1pPr algn="ctr">
              <a:defRPr sz="1800" b="0"/>
            </a:lvl1pPr>
          </a:lstStyle>
          <a:p>
            <a:r>
              <a:rPr lang="ja-JP" altLang="en-US"/>
              <a:t>マスター タイトルの書式設定</a:t>
            </a:r>
            <a:endParaRPr lang="en-US" dirty="0"/>
          </a:p>
        </p:txBody>
      </p:sp>
      <p:sp>
        <p:nvSpPr>
          <p:cNvPr id="3" name="Content Placeholder 2"/>
          <p:cNvSpPr>
            <a:spLocks noGrp="1"/>
          </p:cNvSpPr>
          <p:nvPr>
            <p:ph idx="1"/>
          </p:nvPr>
        </p:nvSpPr>
        <p:spPr>
          <a:xfrm>
            <a:off x="3090047" y="1418636"/>
            <a:ext cx="2891654" cy="7068728"/>
          </a:xfrm>
        </p:spPr>
        <p:txBody>
          <a:bodyPr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82648" y="4378205"/>
            <a:ext cx="1902599" cy="3522139"/>
          </a:xfrm>
        </p:spPr>
        <p:txBody>
          <a:bodyPr anchor="t">
            <a:normAutofit/>
          </a:bodyPr>
          <a:lstStyle>
            <a:lvl1pPr marL="0" indent="0" algn="ctr">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A202CDF-E331-464F-A705-1832C16AA066}" type="datetimeFigureOut">
              <a:rPr kumimoji="1" lang="ja-JP" altLang="en-US" smtClean="0"/>
              <a:t>2024/3/17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AFAD871-F99F-4954-92FC-C78CBF8FB8CA}" type="slidenum">
              <a:rPr kumimoji="1" lang="ja-JP" altLang="en-US" smtClean="0"/>
              <a:t>‹#›</a:t>
            </a:fld>
            <a:endParaRPr kumimoji="1" lang="ja-JP" altLang="en-US"/>
          </a:p>
        </p:txBody>
      </p:sp>
      <p:cxnSp>
        <p:nvCxnSpPr>
          <p:cNvPr id="16" name="Straight Connector 15"/>
          <p:cNvCxnSpPr/>
          <p:nvPr/>
        </p:nvCxnSpPr>
        <p:spPr>
          <a:xfrm>
            <a:off x="958849" y="4206992"/>
            <a:ext cx="1750196"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532177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2649" y="2721091"/>
            <a:ext cx="2724152" cy="1981200"/>
          </a:xfrm>
        </p:spPr>
        <p:txBody>
          <a:bodyPr anchor="b">
            <a:normAutofit/>
          </a:bodyPr>
          <a:lstStyle>
            <a:lvl1pPr algn="ctr">
              <a:defRPr sz="1800" b="0"/>
            </a:lvl1pPr>
          </a:lstStyle>
          <a:p>
            <a:r>
              <a:rPr lang="ja-JP" altLang="en-US"/>
              <a:t>マスター タイトルの書式設定</a:t>
            </a:r>
            <a:endParaRPr lang="en-US" dirty="0"/>
          </a:p>
        </p:txBody>
      </p:sp>
      <p:sp>
        <p:nvSpPr>
          <p:cNvPr id="17" name="Picture Placeholder 2"/>
          <p:cNvSpPr>
            <a:spLocks noGrp="1" noChangeAspect="1"/>
          </p:cNvSpPr>
          <p:nvPr>
            <p:ph type="pic" idx="1"/>
          </p:nvPr>
        </p:nvSpPr>
        <p:spPr>
          <a:xfrm>
            <a:off x="3887302" y="1492014"/>
            <a:ext cx="2197097" cy="6921974"/>
          </a:xfrm>
          <a:prstGeom prst="roundRect">
            <a:avLst>
              <a:gd name="adj" fmla="val 0"/>
            </a:avLst>
          </a:prstGeom>
          <a:ln w="57150" cmpd="thickThin">
            <a:solidFill>
              <a:schemeClr val="tx1">
                <a:lumMod val="50000"/>
                <a:lumOff val="50000"/>
              </a:schemeClr>
            </a:solidFill>
          </a:ln>
          <a:effectLst>
            <a:innerShdw blurRad="57150" dist="38100" dir="14460000">
              <a:srgbClr val="000000">
                <a:alpha val="70000"/>
              </a:srgbClr>
            </a:inn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82649" y="4702291"/>
            <a:ext cx="2724151" cy="2641600"/>
          </a:xfrm>
        </p:spPr>
        <p:txBody>
          <a:bodyPr anchor="t">
            <a:normAutofit/>
          </a:bodyPr>
          <a:lstStyle>
            <a:lvl1pPr marL="0" indent="0" algn="ctr">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A202CDF-E331-464F-A705-1832C16AA066}" type="datetimeFigureOut">
              <a:rPr kumimoji="1" lang="ja-JP" altLang="en-US" smtClean="0"/>
              <a:t>2024/3/17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AFAD871-F99F-4954-92FC-C78CBF8FB8CA}" type="slidenum">
              <a:rPr kumimoji="1" lang="ja-JP" altLang="en-US" smtClean="0"/>
              <a:t>‹#›</a:t>
            </a:fld>
            <a:endParaRPr kumimoji="1" lang="ja-JP" altLang="en-US"/>
          </a:p>
        </p:txBody>
      </p:sp>
    </p:spTree>
    <p:extLst>
      <p:ext uri="{BB962C8B-B14F-4D97-AF65-F5344CB8AC3E}">
        <p14:creationId xmlns:p14="http://schemas.microsoft.com/office/powerpoint/2010/main" val="30727186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7" name="Group 6"/>
          <p:cNvGrpSpPr/>
          <p:nvPr/>
        </p:nvGrpSpPr>
        <p:grpSpPr>
          <a:xfrm>
            <a:off x="1" y="0"/>
            <a:ext cx="6864350" cy="9906000"/>
            <a:chOff x="0" y="0"/>
            <a:chExt cx="9152467" cy="6858000"/>
          </a:xfrm>
        </p:grpSpPr>
        <p:pic>
          <p:nvPicPr>
            <p:cNvPr id="8" name="Picture 7" descr="SD-PanelContent.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Rectangle 8"/>
            <p:cNvSpPr/>
            <p:nvPr/>
          </p:nvSpPr>
          <p:spPr>
            <a:xfrm>
              <a:off x="553888" y="542807"/>
              <a:ext cx="8039776" cy="5756392"/>
            </a:xfrm>
            <a:prstGeom prst="rect">
              <a:avLst/>
            </a:prstGeom>
            <a:noFill/>
            <a:ln w="15875" cap="flat">
              <a:miter lim="800000"/>
            </a:ln>
          </p:spPr>
          <p:style>
            <a:lnRef idx="1">
              <a:schemeClr val="accent1"/>
            </a:lnRef>
            <a:fillRef idx="3">
              <a:schemeClr val="accent1"/>
            </a:fillRef>
            <a:effectRef idx="2">
              <a:schemeClr val="accent1"/>
            </a:effectRef>
            <a:fontRef idx="minor">
              <a:schemeClr val="lt1"/>
            </a:fontRef>
          </p:style>
        </p:sp>
        <p:pic>
          <p:nvPicPr>
            <p:cNvPr id="10" name="Picture 9" descr="HDRibbonContent-UniformTrim.png"/>
            <p:cNvPicPr>
              <a:picLocks noChangeAspect="1"/>
            </p:cNvPicPr>
            <p:nvPr/>
          </p:nvPicPr>
          <p:blipFill rotWithShape="1">
            <a:blip r:embed="rId20">
              <a:extLst>
                <a:ext uri="{28A0092B-C50C-407E-A947-70E740481C1C}">
                  <a14:useLocalDpi xmlns:a14="http://schemas.microsoft.com/office/drawing/2010/main" val="0"/>
                </a:ext>
              </a:extLst>
            </a:blip>
            <a:srcRect l="1" r="14240"/>
            <a:stretch/>
          </p:blipFill>
          <p:spPr>
            <a:xfrm>
              <a:off x="0" y="3128434"/>
              <a:ext cx="685800" cy="606425"/>
            </a:xfrm>
            <a:prstGeom prst="rect">
              <a:avLst/>
            </a:prstGeom>
          </p:spPr>
        </p:pic>
        <p:pic>
          <p:nvPicPr>
            <p:cNvPr id="11" name="Picture 10" descr="HDRibbonContent-UniformTrim.png"/>
            <p:cNvPicPr>
              <a:picLocks noChangeAspect="1"/>
            </p:cNvPicPr>
            <p:nvPr/>
          </p:nvPicPr>
          <p:blipFill rotWithShape="1">
            <a:blip r:embed="rId20">
              <a:extLst>
                <a:ext uri="{28A0092B-C50C-407E-A947-70E740481C1C}">
                  <a14:useLocalDpi xmlns:a14="http://schemas.microsoft.com/office/drawing/2010/main" val="0"/>
                </a:ext>
              </a:extLst>
            </a:blip>
            <a:srcRect l="1" r="14240"/>
            <a:stretch/>
          </p:blipFill>
          <p:spPr>
            <a:xfrm>
              <a:off x="8466667" y="3128434"/>
              <a:ext cx="685800" cy="606425"/>
            </a:xfrm>
            <a:prstGeom prst="rect">
              <a:avLst/>
            </a:prstGeom>
          </p:spPr>
        </p:pic>
      </p:grpSp>
      <p:sp>
        <p:nvSpPr>
          <p:cNvPr id="2" name="Title Placeholder 1"/>
          <p:cNvSpPr>
            <a:spLocks noGrp="1"/>
          </p:cNvSpPr>
          <p:nvPr>
            <p:ph type="title"/>
          </p:nvPr>
        </p:nvSpPr>
        <p:spPr>
          <a:xfrm>
            <a:off x="882649" y="1322154"/>
            <a:ext cx="5099051" cy="1883363"/>
          </a:xfrm>
          <a:prstGeom prst="rect">
            <a:avLst/>
          </a:prstGeom>
          <a:effectLst/>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2649" y="3596862"/>
            <a:ext cx="5099052" cy="4976107"/>
          </a:xfrm>
          <a:prstGeom prst="rect">
            <a:avLst/>
          </a:prstGeom>
        </p:spPr>
        <p:txBody>
          <a:bodyPr vert="horz" lIns="91440" tIns="45720" rIns="91440" bIns="45720" rtlCol="0" anchor="t">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67503" y="8609659"/>
            <a:ext cx="861212" cy="403578"/>
          </a:xfrm>
          <a:prstGeom prst="rect">
            <a:avLst/>
          </a:prstGeom>
        </p:spPr>
        <p:txBody>
          <a:bodyPr vert="horz" lIns="91440" tIns="45720" rIns="91440" bIns="45720" rtlCol="0" anchor="ctr"/>
          <a:lstStyle>
            <a:lvl1pPr algn="r">
              <a:defRPr sz="750" b="0" i="0">
                <a:solidFill>
                  <a:schemeClr val="tx1"/>
                </a:solidFill>
                <a:effectLst/>
                <a:latin typeface="+mn-lt"/>
              </a:defRPr>
            </a:lvl1pPr>
          </a:lstStyle>
          <a:p>
            <a:fld id="{8A202CDF-E331-464F-A705-1832C16AA066}" type="datetimeFigureOut">
              <a:rPr kumimoji="1" lang="ja-JP" altLang="en-US" smtClean="0"/>
              <a:t>2024/3/17</a:t>
            </a:fld>
            <a:endParaRPr kumimoji="1" lang="ja-JP" altLang="en-US"/>
          </a:p>
        </p:txBody>
      </p:sp>
      <p:sp>
        <p:nvSpPr>
          <p:cNvPr id="5" name="Footer Placeholder 4"/>
          <p:cNvSpPr>
            <a:spLocks noGrp="1"/>
          </p:cNvSpPr>
          <p:nvPr>
            <p:ph type="ftr" sz="quarter" idx="3"/>
          </p:nvPr>
        </p:nvSpPr>
        <p:spPr>
          <a:xfrm>
            <a:off x="882649" y="8609659"/>
            <a:ext cx="3828500" cy="403578"/>
          </a:xfrm>
          <a:prstGeom prst="rect">
            <a:avLst/>
          </a:prstGeom>
        </p:spPr>
        <p:txBody>
          <a:bodyPr vert="horz" lIns="91440" tIns="45720" rIns="91440" bIns="45720" rtlCol="0" anchor="ctr"/>
          <a:lstStyle>
            <a:lvl1pPr algn="l">
              <a:defRPr sz="750" b="0" i="0">
                <a:solidFill>
                  <a:schemeClr val="tx1"/>
                </a:solidFill>
                <a:effectLst/>
                <a:latin typeface="+mn-lt"/>
              </a:defRPr>
            </a:lvl1pPr>
          </a:lstStyle>
          <a:p>
            <a:endParaRPr kumimoji="1" lang="ja-JP" altLang="en-US"/>
          </a:p>
        </p:txBody>
      </p:sp>
      <p:sp>
        <p:nvSpPr>
          <p:cNvPr id="6" name="Slide Number Placeholder 5"/>
          <p:cNvSpPr>
            <a:spLocks noGrp="1"/>
          </p:cNvSpPr>
          <p:nvPr>
            <p:ph type="sldNum" sz="quarter" idx="4"/>
          </p:nvPr>
        </p:nvSpPr>
        <p:spPr>
          <a:xfrm>
            <a:off x="5685068" y="8609659"/>
            <a:ext cx="296633" cy="403578"/>
          </a:xfrm>
          <a:prstGeom prst="rect">
            <a:avLst/>
          </a:prstGeom>
        </p:spPr>
        <p:txBody>
          <a:bodyPr vert="horz" lIns="91440" tIns="45720" rIns="91440" bIns="45720" rtlCol="0" anchor="ctr"/>
          <a:lstStyle>
            <a:lvl1pPr algn="r">
              <a:defRPr sz="750" b="0" i="0">
                <a:solidFill>
                  <a:schemeClr val="tx1"/>
                </a:solidFill>
                <a:effectLst/>
                <a:latin typeface="+mn-lt"/>
              </a:defRPr>
            </a:lvl1pPr>
          </a:lstStyle>
          <a:p>
            <a:fld id="{BAFAD871-F99F-4954-92FC-C78CBF8FB8CA}" type="slidenum">
              <a:rPr kumimoji="1" lang="ja-JP" altLang="en-US" smtClean="0"/>
              <a:t>‹#›</a:t>
            </a:fld>
            <a:endParaRPr kumimoji="1" lang="ja-JP" altLang="en-US"/>
          </a:p>
        </p:txBody>
      </p:sp>
    </p:spTree>
    <p:extLst>
      <p:ext uri="{BB962C8B-B14F-4D97-AF65-F5344CB8AC3E}">
        <p14:creationId xmlns:p14="http://schemas.microsoft.com/office/powerpoint/2010/main" val="296590939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ctr" defTabSz="342900" rtl="0" eaLnBrk="1" latinLnBrk="0" hangingPunct="1">
        <a:spcBef>
          <a:spcPct val="0"/>
        </a:spcBef>
        <a:buNone/>
        <a:defRPr kumimoji="1" sz="3000" kern="1200" cap="none">
          <a:ln w="3175" cmpd="sng">
            <a:noFill/>
          </a:ln>
          <a:solidFill>
            <a:schemeClr val="tx1">
              <a:lumMod val="85000"/>
              <a:lumOff val="15000"/>
            </a:schemeClr>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14313" indent="-214313" algn="l" defTabSz="342900" rtl="0" eaLnBrk="1" latinLnBrk="0" hangingPunct="1">
        <a:spcBef>
          <a:spcPct val="20000"/>
        </a:spcBef>
        <a:spcAft>
          <a:spcPts val="450"/>
        </a:spcAft>
        <a:buClr>
          <a:schemeClr val="accent1"/>
        </a:buClr>
        <a:buSzPct val="115000"/>
        <a:buFont typeface="Arial"/>
        <a:buChar char="•"/>
        <a:defRPr kumimoji="1" sz="1800" kern="1200" cap="none">
          <a:solidFill>
            <a:schemeClr val="tx1">
              <a:lumMod val="85000"/>
              <a:lumOff val="15000"/>
            </a:schemeClr>
          </a:solidFill>
          <a:effectLst/>
          <a:latin typeface="+mn-lt"/>
          <a:ea typeface="+mn-ea"/>
          <a:cs typeface="+mn-cs"/>
        </a:defRPr>
      </a:lvl1pPr>
      <a:lvl2pPr marL="557213" indent="-214313" algn="l" defTabSz="342900" rtl="0" eaLnBrk="1" latinLnBrk="0" hangingPunct="1">
        <a:spcBef>
          <a:spcPct val="20000"/>
        </a:spcBef>
        <a:spcAft>
          <a:spcPts val="450"/>
        </a:spcAft>
        <a:buClr>
          <a:schemeClr val="accent1"/>
        </a:buClr>
        <a:buSzPct val="115000"/>
        <a:buFont typeface="Arial"/>
        <a:buChar char="•"/>
        <a:defRPr kumimoji="1" sz="1500" kern="1200" cap="none">
          <a:solidFill>
            <a:schemeClr val="tx1">
              <a:lumMod val="85000"/>
              <a:lumOff val="15000"/>
            </a:schemeClr>
          </a:solidFill>
          <a:effectLst/>
          <a:latin typeface="+mn-lt"/>
          <a:ea typeface="+mn-ea"/>
          <a:cs typeface="+mn-cs"/>
        </a:defRPr>
      </a:lvl2pPr>
      <a:lvl3pPr marL="900113" indent="-214313" algn="l" defTabSz="342900" rtl="0" eaLnBrk="1" latinLnBrk="0" hangingPunct="1">
        <a:spcBef>
          <a:spcPct val="20000"/>
        </a:spcBef>
        <a:spcAft>
          <a:spcPts val="450"/>
        </a:spcAft>
        <a:buClr>
          <a:schemeClr val="accent1"/>
        </a:buClr>
        <a:buSzPct val="115000"/>
        <a:buFont typeface="Arial"/>
        <a:buChar char="•"/>
        <a:defRPr kumimoji="1" sz="1350" kern="1200" cap="none">
          <a:solidFill>
            <a:schemeClr val="tx1">
              <a:lumMod val="85000"/>
              <a:lumOff val="15000"/>
            </a:schemeClr>
          </a:solidFill>
          <a:effectLst/>
          <a:latin typeface="+mn-lt"/>
          <a:ea typeface="+mn-ea"/>
          <a:cs typeface="+mn-cs"/>
        </a:defRPr>
      </a:lvl3pPr>
      <a:lvl4pPr marL="1157288" indent="-128588" algn="l" defTabSz="342900" rtl="0" eaLnBrk="1" latinLnBrk="0" hangingPunct="1">
        <a:spcBef>
          <a:spcPct val="20000"/>
        </a:spcBef>
        <a:spcAft>
          <a:spcPts val="450"/>
        </a:spcAft>
        <a:buClr>
          <a:schemeClr val="accent1"/>
        </a:buClr>
        <a:buSzPct val="115000"/>
        <a:buFont typeface="Arial"/>
        <a:buChar char="•"/>
        <a:defRPr kumimoji="1" sz="1200" kern="1200" cap="none">
          <a:solidFill>
            <a:schemeClr val="tx1">
              <a:lumMod val="85000"/>
              <a:lumOff val="15000"/>
            </a:schemeClr>
          </a:solidFill>
          <a:effectLst/>
          <a:latin typeface="+mn-lt"/>
          <a:ea typeface="+mn-ea"/>
          <a:cs typeface="+mn-cs"/>
        </a:defRPr>
      </a:lvl4pPr>
      <a:lvl5pPr marL="1500188" indent="-128588" algn="l" defTabSz="342900" rtl="0" eaLnBrk="1" latinLnBrk="0" hangingPunct="1">
        <a:spcBef>
          <a:spcPct val="20000"/>
        </a:spcBef>
        <a:spcAft>
          <a:spcPts val="450"/>
        </a:spcAft>
        <a:buClr>
          <a:schemeClr val="accent1"/>
        </a:buClr>
        <a:buSzPct val="115000"/>
        <a:buFont typeface="Arial"/>
        <a:buChar char="•"/>
        <a:defRPr kumimoji="1" sz="1050" kern="1200" cap="none">
          <a:solidFill>
            <a:schemeClr val="tx1">
              <a:lumMod val="85000"/>
              <a:lumOff val="15000"/>
            </a:schemeClr>
          </a:solidFill>
          <a:effectLst/>
          <a:latin typeface="+mn-lt"/>
          <a:ea typeface="+mn-ea"/>
          <a:cs typeface="+mn-cs"/>
        </a:defRPr>
      </a:lvl5pPr>
      <a:lvl6pPr marL="1885950" indent="-171450" algn="l" defTabSz="342900" rtl="0" eaLnBrk="1" latinLnBrk="0" hangingPunct="1">
        <a:spcBef>
          <a:spcPct val="20000"/>
        </a:spcBef>
        <a:spcAft>
          <a:spcPts val="450"/>
        </a:spcAft>
        <a:buClr>
          <a:schemeClr val="accent1"/>
        </a:buClr>
        <a:buSzPct val="115000"/>
        <a:buFont typeface="Arial"/>
        <a:buChar char="•"/>
        <a:defRPr kumimoji="1" sz="1050" kern="1200" cap="none">
          <a:solidFill>
            <a:schemeClr val="tx1">
              <a:lumMod val="85000"/>
              <a:lumOff val="15000"/>
            </a:schemeClr>
          </a:solidFill>
          <a:effectLst/>
          <a:latin typeface="+mn-lt"/>
          <a:ea typeface="+mn-ea"/>
          <a:cs typeface="+mn-cs"/>
        </a:defRPr>
      </a:lvl6pPr>
      <a:lvl7pPr marL="2228850" indent="-171450" algn="l" defTabSz="342900" rtl="0" eaLnBrk="1" latinLnBrk="0" hangingPunct="1">
        <a:spcBef>
          <a:spcPct val="20000"/>
        </a:spcBef>
        <a:spcAft>
          <a:spcPts val="450"/>
        </a:spcAft>
        <a:buClr>
          <a:schemeClr val="accent1"/>
        </a:buClr>
        <a:buSzPct val="115000"/>
        <a:buFont typeface="Arial"/>
        <a:buChar char="•"/>
        <a:defRPr kumimoji="1" sz="1050" kern="1200" cap="none">
          <a:solidFill>
            <a:schemeClr val="tx1">
              <a:lumMod val="85000"/>
              <a:lumOff val="15000"/>
            </a:schemeClr>
          </a:solidFill>
          <a:effectLst/>
          <a:latin typeface="+mn-lt"/>
          <a:ea typeface="+mn-ea"/>
          <a:cs typeface="+mn-cs"/>
        </a:defRPr>
      </a:lvl7pPr>
      <a:lvl8pPr marL="2571750" indent="-171450" algn="l" defTabSz="342900" rtl="0" eaLnBrk="1" latinLnBrk="0" hangingPunct="1">
        <a:spcBef>
          <a:spcPct val="20000"/>
        </a:spcBef>
        <a:spcAft>
          <a:spcPts val="450"/>
        </a:spcAft>
        <a:buClr>
          <a:schemeClr val="accent1"/>
        </a:buClr>
        <a:buSzPct val="115000"/>
        <a:buFont typeface="Arial"/>
        <a:buChar char="•"/>
        <a:defRPr kumimoji="1" sz="1050" kern="1200" cap="none">
          <a:solidFill>
            <a:schemeClr val="tx1">
              <a:lumMod val="85000"/>
              <a:lumOff val="15000"/>
            </a:schemeClr>
          </a:solidFill>
          <a:effectLst/>
          <a:latin typeface="+mn-lt"/>
          <a:ea typeface="+mn-ea"/>
          <a:cs typeface="+mn-cs"/>
        </a:defRPr>
      </a:lvl8pPr>
      <a:lvl9pPr marL="2914650" indent="-171450" algn="l" defTabSz="342900" rtl="0" eaLnBrk="1" latinLnBrk="0" hangingPunct="1">
        <a:spcBef>
          <a:spcPct val="20000"/>
        </a:spcBef>
        <a:spcAft>
          <a:spcPts val="450"/>
        </a:spcAft>
        <a:buClr>
          <a:schemeClr val="accent1"/>
        </a:buClr>
        <a:buSzPct val="115000"/>
        <a:buFont typeface="Arial"/>
        <a:buChar char="•"/>
        <a:defRPr kumimoji="1" sz="1050" kern="1200" cap="none">
          <a:solidFill>
            <a:schemeClr val="tx1">
              <a:lumMod val="85000"/>
              <a:lumOff val="15000"/>
            </a:schemeClr>
          </a:solidFill>
          <a:effectLst/>
          <a:latin typeface="+mn-lt"/>
          <a:ea typeface="+mn-ea"/>
          <a:cs typeface="+mn-cs"/>
        </a:defRPr>
      </a:lvl9pPr>
    </p:bodyStyle>
    <p:otherStyle>
      <a:defPPr>
        <a:defRPr lang="en-US"/>
      </a:defPPr>
      <a:lvl1pPr marL="0" algn="l" defTabSz="342900" rtl="0" eaLnBrk="1" latinLnBrk="0" hangingPunct="1">
        <a:defRPr kumimoji="1" sz="1350" kern="1200">
          <a:solidFill>
            <a:schemeClr val="tx1"/>
          </a:solidFill>
          <a:latin typeface="+mn-lt"/>
          <a:ea typeface="+mn-ea"/>
          <a:cs typeface="+mn-cs"/>
        </a:defRPr>
      </a:lvl1pPr>
      <a:lvl2pPr marL="342900" algn="l" defTabSz="342900" rtl="0" eaLnBrk="1" latinLnBrk="0" hangingPunct="1">
        <a:defRPr kumimoji="1" sz="1350" kern="1200">
          <a:solidFill>
            <a:schemeClr val="tx1"/>
          </a:solidFill>
          <a:latin typeface="+mn-lt"/>
          <a:ea typeface="+mn-ea"/>
          <a:cs typeface="+mn-cs"/>
        </a:defRPr>
      </a:lvl2pPr>
      <a:lvl3pPr marL="685800" algn="l" defTabSz="342900" rtl="0" eaLnBrk="1" latinLnBrk="0" hangingPunct="1">
        <a:defRPr kumimoji="1" sz="1350" kern="1200">
          <a:solidFill>
            <a:schemeClr val="tx1"/>
          </a:solidFill>
          <a:latin typeface="+mn-lt"/>
          <a:ea typeface="+mn-ea"/>
          <a:cs typeface="+mn-cs"/>
        </a:defRPr>
      </a:lvl3pPr>
      <a:lvl4pPr marL="1028700" algn="l" defTabSz="342900" rtl="0" eaLnBrk="1" latinLnBrk="0" hangingPunct="1">
        <a:defRPr kumimoji="1" sz="1350" kern="1200">
          <a:solidFill>
            <a:schemeClr val="tx1"/>
          </a:solidFill>
          <a:latin typeface="+mn-lt"/>
          <a:ea typeface="+mn-ea"/>
          <a:cs typeface="+mn-cs"/>
        </a:defRPr>
      </a:lvl4pPr>
      <a:lvl5pPr marL="1371600" algn="l" defTabSz="342900" rtl="0" eaLnBrk="1" latinLnBrk="0" hangingPunct="1">
        <a:defRPr kumimoji="1" sz="1350" kern="1200">
          <a:solidFill>
            <a:schemeClr val="tx1"/>
          </a:solidFill>
          <a:latin typeface="+mn-lt"/>
          <a:ea typeface="+mn-ea"/>
          <a:cs typeface="+mn-cs"/>
        </a:defRPr>
      </a:lvl5pPr>
      <a:lvl6pPr marL="1714500" algn="l" defTabSz="342900" rtl="0" eaLnBrk="1" latinLnBrk="0" hangingPunct="1">
        <a:defRPr kumimoji="1" sz="1350" kern="1200">
          <a:solidFill>
            <a:schemeClr val="tx1"/>
          </a:solidFill>
          <a:latin typeface="+mn-lt"/>
          <a:ea typeface="+mn-ea"/>
          <a:cs typeface="+mn-cs"/>
        </a:defRPr>
      </a:lvl6pPr>
      <a:lvl7pPr marL="2057400" algn="l" defTabSz="342900" rtl="0" eaLnBrk="1" latinLnBrk="0" hangingPunct="1">
        <a:defRPr kumimoji="1" sz="1350" kern="1200">
          <a:solidFill>
            <a:schemeClr val="tx1"/>
          </a:solidFill>
          <a:latin typeface="+mn-lt"/>
          <a:ea typeface="+mn-ea"/>
          <a:cs typeface="+mn-cs"/>
        </a:defRPr>
      </a:lvl7pPr>
      <a:lvl8pPr marL="2400300" algn="l" defTabSz="342900" rtl="0" eaLnBrk="1" latinLnBrk="0" hangingPunct="1">
        <a:defRPr kumimoji="1" sz="1350" kern="1200">
          <a:solidFill>
            <a:schemeClr val="tx1"/>
          </a:solidFill>
          <a:latin typeface="+mn-lt"/>
          <a:ea typeface="+mn-ea"/>
          <a:cs typeface="+mn-cs"/>
        </a:defRPr>
      </a:lvl8pPr>
      <a:lvl9pPr marL="2743200" algn="l" defTabSz="3429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C547D32-FF63-469A-85D8-F234AF4371A0}"/>
              </a:ext>
            </a:extLst>
          </p:cNvPr>
          <p:cNvSpPr>
            <a:spLocks noGrp="1"/>
          </p:cNvSpPr>
          <p:nvPr>
            <p:ph type="title"/>
          </p:nvPr>
        </p:nvSpPr>
        <p:spPr>
          <a:xfrm>
            <a:off x="882650" y="839448"/>
            <a:ext cx="5099051" cy="493583"/>
          </a:xfrm>
        </p:spPr>
        <p:txBody>
          <a:bodyPr>
            <a:normAutofit/>
          </a:bodyPr>
          <a:lstStyle/>
          <a:p>
            <a:r>
              <a:rPr kumimoji="1" lang="ja-JP" altLang="en-US" sz="2400" dirty="0">
                <a:latin typeface="UD デジタル 教科書体 N-R" panose="02020400000000000000" pitchFamily="17" charset="-128"/>
                <a:ea typeface="UD デジタル 教科書体 N-R" panose="02020400000000000000" pitchFamily="17" charset="-128"/>
              </a:rPr>
              <a:t>研修会報告書</a:t>
            </a:r>
          </a:p>
        </p:txBody>
      </p:sp>
      <p:sp>
        <p:nvSpPr>
          <p:cNvPr id="3" name="コンテンツ プレースホルダー 2">
            <a:extLst>
              <a:ext uri="{FF2B5EF4-FFF2-40B4-BE49-F238E27FC236}">
                <a16:creationId xmlns:a16="http://schemas.microsoft.com/office/drawing/2014/main" id="{F99BF280-F93F-438F-8F10-F31A1CE9F5BE}"/>
              </a:ext>
            </a:extLst>
          </p:cNvPr>
          <p:cNvSpPr>
            <a:spLocks noGrp="1"/>
          </p:cNvSpPr>
          <p:nvPr>
            <p:ph idx="1"/>
          </p:nvPr>
        </p:nvSpPr>
        <p:spPr>
          <a:xfrm>
            <a:off x="749932" y="3542594"/>
            <a:ext cx="5508177" cy="4883773"/>
          </a:xfrm>
        </p:spPr>
        <p:txBody>
          <a:bodyPr>
            <a:normAutofit lnSpcReduction="10000"/>
          </a:bodyPr>
          <a:lstStyle/>
          <a:p>
            <a:pPr marL="0" indent="0">
              <a:buNone/>
            </a:pPr>
            <a:r>
              <a:rPr kumimoji="1" lang="ja-JP" altLang="en-US" sz="1400" dirty="0">
                <a:latin typeface="UD デジタル 教科書体 N-R" panose="02020400000000000000" pitchFamily="17" charset="-128"/>
                <a:ea typeface="UD デジタル 教科書体 N-R" panose="02020400000000000000" pitchFamily="17" charset="-128"/>
              </a:rPr>
              <a:t>　毎年恒例の静岡県栄養士大会は、今年で</a:t>
            </a:r>
            <a:r>
              <a:rPr kumimoji="1" lang="en-US" altLang="ja-JP" sz="1400" dirty="0">
                <a:latin typeface="UD デジタル 教科書体 N-R" panose="02020400000000000000" pitchFamily="17" charset="-128"/>
                <a:ea typeface="UD デジタル 教科書体 N-R" panose="02020400000000000000" pitchFamily="17" charset="-128"/>
              </a:rPr>
              <a:t>	</a:t>
            </a:r>
            <a:r>
              <a:rPr kumimoji="1" lang="ja-JP" altLang="en-US" sz="1400" dirty="0">
                <a:latin typeface="UD デジタル 教科書体 N-R" panose="02020400000000000000" pitchFamily="17" charset="-128"/>
                <a:ea typeface="UD デジタル 教科書体 N-R" panose="02020400000000000000" pitchFamily="17" charset="-128"/>
              </a:rPr>
              <a:t>９回目を迎えました。今年は８名の方に各事業部の日頃の成果・実践についての発表をしていただきました。</a:t>
            </a:r>
            <a:endParaRPr lang="en-US" altLang="ja-JP" sz="1400" dirty="0">
              <a:latin typeface="UD デジタル 教科書体 N-R" panose="02020400000000000000" pitchFamily="17" charset="-128"/>
              <a:ea typeface="UD デジタル 教科書体 N-R" panose="02020400000000000000" pitchFamily="17" charset="-128"/>
            </a:endParaRPr>
          </a:p>
          <a:p>
            <a:pPr marL="0" indent="0">
              <a:buNone/>
            </a:pPr>
            <a:endParaRPr kumimoji="1" lang="en-US" altLang="ja-JP" sz="1400" dirty="0">
              <a:latin typeface="UD デジタル 教科書体 N-R" panose="02020400000000000000" pitchFamily="17" charset="-128"/>
              <a:ea typeface="UD デジタル 教科書体 N-R" panose="02020400000000000000" pitchFamily="17" charset="-128"/>
            </a:endParaRPr>
          </a:p>
          <a:p>
            <a:pPr marL="0" indent="0">
              <a:buNone/>
            </a:pPr>
            <a:r>
              <a:rPr kumimoji="1" lang="ja-JP" altLang="en-US" sz="1400" dirty="0">
                <a:latin typeface="UD デジタル 教科書体 N-R" panose="02020400000000000000" pitchFamily="17" charset="-128"/>
                <a:ea typeface="UD デジタル 教科書体 N-R" panose="02020400000000000000" pitchFamily="17" charset="-128"/>
              </a:rPr>
              <a:t>参加者の皆さんからの感想（一部抜粋）</a:t>
            </a:r>
            <a:endParaRPr kumimoji="1" lang="en-US" altLang="ja-JP" sz="1400" dirty="0">
              <a:latin typeface="UD デジタル 教科書体 N-R" panose="02020400000000000000" pitchFamily="17" charset="-128"/>
              <a:ea typeface="UD デジタル 教科書体 N-R" panose="02020400000000000000" pitchFamily="17" charset="-128"/>
            </a:endParaRPr>
          </a:p>
          <a:p>
            <a:r>
              <a:rPr lang="ja-JP" altLang="en-US" sz="1400" dirty="0">
                <a:latin typeface="UD デジタル 教科書体 N-R" panose="02020400000000000000" pitchFamily="17" charset="-128"/>
                <a:ea typeface="UD デジタル 教科書体 N-R" panose="02020400000000000000" pitchFamily="17" charset="-128"/>
              </a:rPr>
              <a:t>様々な分野で活躍している管理栄養士の仕事内容や取り組みが知れて勉強になった。</a:t>
            </a:r>
            <a:endParaRPr lang="en-US" altLang="ja-JP" sz="1400" dirty="0">
              <a:latin typeface="UD デジタル 教科書体 N-R" panose="02020400000000000000" pitchFamily="17" charset="-128"/>
              <a:ea typeface="UD デジタル 教科書体 N-R" panose="02020400000000000000" pitchFamily="17" charset="-128"/>
            </a:endParaRPr>
          </a:p>
          <a:p>
            <a:r>
              <a:rPr lang="ja-JP" altLang="en-US" sz="1400" dirty="0">
                <a:latin typeface="UD デジタル 教科書体 N-R" panose="02020400000000000000" pitchFamily="17" charset="-128"/>
                <a:ea typeface="UD デジタル 教科書体 N-R" panose="02020400000000000000" pitchFamily="17" charset="-128"/>
              </a:rPr>
              <a:t>日々の活動を皆様にご報告でき、良い経験となった。</a:t>
            </a:r>
            <a:endParaRPr lang="en-US" altLang="ja-JP" sz="1400" dirty="0">
              <a:latin typeface="UD デジタル 教科書体 N-R" panose="02020400000000000000" pitchFamily="17" charset="-128"/>
              <a:ea typeface="UD デジタル 教科書体 N-R" panose="02020400000000000000" pitchFamily="17" charset="-128"/>
            </a:endParaRPr>
          </a:p>
          <a:p>
            <a:r>
              <a:rPr lang="ja-JP" altLang="en-US" sz="1400" dirty="0">
                <a:latin typeface="UD デジタル 教科書体 N-R" panose="02020400000000000000" pitchFamily="17" charset="-128"/>
                <a:ea typeface="UD デジタル 教科書体 N-R" panose="02020400000000000000" pitchFamily="17" charset="-128"/>
              </a:rPr>
              <a:t>職域が違っても同じような悩みがあ</a:t>
            </a:r>
            <a:r>
              <a:rPr lang="ja-JP" altLang="en-US" sz="1400" dirty="0">
                <a:solidFill>
                  <a:schemeClr val="tx1"/>
                </a:solidFill>
                <a:latin typeface="UD デジタル 教科書体 N-R" panose="02020400000000000000" pitchFamily="17" charset="-128"/>
                <a:ea typeface="UD デジタル 教科書体 N-R" panose="02020400000000000000" pitchFamily="17" charset="-128"/>
              </a:rPr>
              <a:t>ったり</a:t>
            </a:r>
            <a:r>
              <a:rPr lang="ja-JP" altLang="en-US" sz="1400" dirty="0">
                <a:latin typeface="UD デジタル 教科書体 N-R" panose="02020400000000000000" pitchFamily="17" charset="-128"/>
                <a:ea typeface="UD デジタル 教科書体 N-R" panose="02020400000000000000" pitchFamily="17" charset="-128"/>
              </a:rPr>
              <a:t>、全く知らなかった業務内容を知ることが出来た。</a:t>
            </a:r>
            <a:endParaRPr lang="en-US" altLang="ja-JP" sz="1400" dirty="0">
              <a:latin typeface="UD デジタル 教科書体 N-R" panose="02020400000000000000" pitchFamily="17" charset="-128"/>
              <a:ea typeface="UD デジタル 教科書体 N-R" panose="02020400000000000000" pitchFamily="17" charset="-128"/>
            </a:endParaRPr>
          </a:p>
          <a:p>
            <a:r>
              <a:rPr kumimoji="1" lang="ja-JP" altLang="en-US" sz="1400" dirty="0">
                <a:latin typeface="UD デジタル 教科書体 N-R" panose="02020400000000000000" pitchFamily="17" charset="-128"/>
                <a:ea typeface="UD デジタル 教科書体 N-R" panose="02020400000000000000" pitchFamily="17" charset="-128"/>
              </a:rPr>
              <a:t>皆さんの取組、栄養士会の活動が紹介され</a:t>
            </a:r>
            <a:r>
              <a:rPr lang="ja-JP" altLang="en-US" sz="1400" dirty="0">
                <a:latin typeface="UD デジタル 教科書体 N-R" panose="02020400000000000000" pitchFamily="17" charset="-128"/>
                <a:ea typeface="UD デジタル 教科書体 N-R" panose="02020400000000000000" pitchFamily="17" charset="-128"/>
              </a:rPr>
              <a:t>有意義だった</a:t>
            </a:r>
            <a:r>
              <a:rPr kumimoji="1" lang="ja-JP" altLang="en-US" sz="1400" dirty="0">
                <a:latin typeface="UD デジタル 教科書体 N-R" panose="02020400000000000000" pitchFamily="17" charset="-128"/>
                <a:ea typeface="UD デジタル 教科書体 N-R" panose="02020400000000000000" pitchFamily="17" charset="-128"/>
              </a:rPr>
              <a:t>。</a:t>
            </a:r>
            <a:endParaRPr kumimoji="1" lang="en-US" altLang="ja-JP" sz="1400" dirty="0">
              <a:latin typeface="UD デジタル 教科書体 N-R" panose="02020400000000000000" pitchFamily="17" charset="-128"/>
              <a:ea typeface="UD デジタル 教科書体 N-R" panose="02020400000000000000" pitchFamily="17" charset="-128"/>
            </a:endParaRPr>
          </a:p>
          <a:p>
            <a:r>
              <a:rPr lang="ja-JP" altLang="en-US" sz="1400" dirty="0">
                <a:latin typeface="UD デジタル 教科書体 N-R" panose="02020400000000000000" pitchFamily="17" charset="-128"/>
                <a:ea typeface="UD デジタル 教科書体 N-R" panose="02020400000000000000" pitchFamily="17" charset="-128"/>
              </a:rPr>
              <a:t>現地での久しぶりの栄養士大会で、交流会もあり他職域の方との交流ができてよかった。</a:t>
            </a:r>
            <a:endParaRPr lang="en-US" altLang="ja-JP" sz="1400" dirty="0">
              <a:latin typeface="UD デジタル 教科書体 N-R" panose="02020400000000000000" pitchFamily="17" charset="-128"/>
              <a:ea typeface="UD デジタル 教科書体 N-R" panose="02020400000000000000" pitchFamily="17" charset="-128"/>
            </a:endParaRPr>
          </a:p>
          <a:p>
            <a:r>
              <a:rPr lang="ja-JP" altLang="en-US" sz="1400" dirty="0">
                <a:latin typeface="UD デジタル 教科書体 N-R" panose="02020400000000000000" pitchFamily="17" charset="-128"/>
                <a:ea typeface="UD デジタル 教科書体 N-R" panose="02020400000000000000" pitchFamily="17" charset="-128"/>
              </a:rPr>
              <a:t>発表者が上手に発表され、スライドもわかりやすく作成されていて参考になった。</a:t>
            </a:r>
            <a:endParaRPr lang="en-US" altLang="ja-JP" sz="1400" dirty="0">
              <a:latin typeface="UD デジタル 教科書体 N-R" panose="02020400000000000000" pitchFamily="17" charset="-128"/>
              <a:ea typeface="UD デジタル 教科書体 N-R" panose="02020400000000000000" pitchFamily="17" charset="-128"/>
            </a:endParaRPr>
          </a:p>
          <a:p>
            <a:endParaRPr lang="en-US" altLang="ja-JP" sz="1400" dirty="0">
              <a:latin typeface="UD デジタル 教科書体 N-R" panose="02020400000000000000" pitchFamily="17" charset="-128"/>
              <a:ea typeface="UD デジタル 教科書体 N-R" panose="02020400000000000000" pitchFamily="17" charset="-128"/>
            </a:endParaRPr>
          </a:p>
          <a:p>
            <a:pPr marL="0" indent="0">
              <a:buNone/>
            </a:pPr>
            <a:r>
              <a:rPr lang="ja-JP" altLang="en-US" sz="1400" dirty="0">
                <a:latin typeface="UD デジタル 教科書体 N-R" panose="02020400000000000000" pitchFamily="17" charset="-128"/>
                <a:ea typeface="UD デジタル 教科書体 N-R" panose="02020400000000000000" pitchFamily="17" charset="-128"/>
              </a:rPr>
              <a:t>　</a:t>
            </a:r>
            <a:r>
              <a:rPr kumimoji="1" lang="ja-JP" altLang="en-US" sz="1400" dirty="0">
                <a:latin typeface="UD デジタル 教科書体 N-R" panose="02020400000000000000" pitchFamily="17" charset="-128"/>
                <a:ea typeface="UD デジタル 教科書体 N-R" panose="02020400000000000000" pitchFamily="17" charset="-128"/>
              </a:rPr>
              <a:t>発表者・参加者ともに</a:t>
            </a:r>
            <a:r>
              <a:rPr lang="ja-JP" altLang="en-US" sz="1400" dirty="0">
                <a:latin typeface="UD デジタル 教科書体 N-R" panose="02020400000000000000" pitchFamily="17" charset="-128"/>
                <a:ea typeface="UD デジタル 教科書体 N-R" panose="02020400000000000000" pitchFamily="17" charset="-128"/>
              </a:rPr>
              <a:t>実りの多い研修会となりました。管理栄養士・栄養士の活躍の幅は広いからこそ、会員・非会員問わず、このように日ごろの実践を共有する機会をしていきたいですね。</a:t>
            </a:r>
            <a:endParaRPr lang="en-US" altLang="ja-JP" sz="1400" dirty="0">
              <a:latin typeface="UD デジタル 教科書体 N-R" panose="02020400000000000000" pitchFamily="17" charset="-128"/>
              <a:ea typeface="UD デジタル 教科書体 N-R" panose="02020400000000000000" pitchFamily="17" charset="-128"/>
            </a:endParaRPr>
          </a:p>
        </p:txBody>
      </p:sp>
      <p:sp>
        <p:nvSpPr>
          <p:cNvPr id="4" name="テキスト ボックス 3">
            <a:extLst>
              <a:ext uri="{FF2B5EF4-FFF2-40B4-BE49-F238E27FC236}">
                <a16:creationId xmlns:a16="http://schemas.microsoft.com/office/drawing/2014/main" id="{0F9F4DF8-5197-47DC-8044-643F1D1F93A8}"/>
              </a:ext>
            </a:extLst>
          </p:cNvPr>
          <p:cNvSpPr txBox="1"/>
          <p:nvPr/>
        </p:nvSpPr>
        <p:spPr>
          <a:xfrm>
            <a:off x="882650" y="1479633"/>
            <a:ext cx="4969510" cy="369332"/>
          </a:xfrm>
          <a:prstGeom prst="rect">
            <a:avLst/>
          </a:prstGeom>
          <a:noFill/>
        </p:spPr>
        <p:txBody>
          <a:bodyPr wrap="square" rtlCol="0">
            <a:spAutoFit/>
          </a:bodyPr>
          <a:lstStyle/>
          <a:p>
            <a:r>
              <a:rPr kumimoji="1" lang="ja-JP" altLang="en-US" dirty="0">
                <a:latin typeface="UD デジタル 教科書体 N-R" panose="02020400000000000000" pitchFamily="17" charset="-128"/>
                <a:ea typeface="UD デジタル 教科書体 N-R" panose="02020400000000000000" pitchFamily="17" charset="-128"/>
              </a:rPr>
              <a:t>タイトル：第９回静岡県栄養士大会</a:t>
            </a:r>
            <a:endParaRPr kumimoji="1" lang="en-US" altLang="ja-JP" dirty="0">
              <a:latin typeface="UD デジタル 教科書体 N-R" panose="02020400000000000000" pitchFamily="17" charset="-128"/>
              <a:ea typeface="UD デジタル 教科書体 N-R" panose="02020400000000000000" pitchFamily="17" charset="-128"/>
            </a:endParaRPr>
          </a:p>
        </p:txBody>
      </p:sp>
      <p:sp>
        <p:nvSpPr>
          <p:cNvPr id="5" name="テキスト ボックス 4">
            <a:extLst>
              <a:ext uri="{FF2B5EF4-FFF2-40B4-BE49-F238E27FC236}">
                <a16:creationId xmlns:a16="http://schemas.microsoft.com/office/drawing/2014/main" id="{4F262036-414E-4994-8607-88E71EFF8A86}"/>
              </a:ext>
            </a:extLst>
          </p:cNvPr>
          <p:cNvSpPr txBox="1"/>
          <p:nvPr/>
        </p:nvSpPr>
        <p:spPr>
          <a:xfrm>
            <a:off x="882649" y="1959353"/>
            <a:ext cx="5242742" cy="1355756"/>
          </a:xfrm>
          <a:prstGeom prst="rect">
            <a:avLst/>
          </a:prstGeom>
          <a:noFill/>
        </p:spPr>
        <p:txBody>
          <a:bodyPr wrap="square" rtlCol="0">
            <a:spAutoFit/>
          </a:bodyPr>
          <a:lstStyle/>
          <a:p>
            <a:pPr>
              <a:lnSpc>
                <a:spcPct val="150000"/>
              </a:lnSpc>
            </a:pPr>
            <a:r>
              <a:rPr kumimoji="1" lang="ja-JP" altLang="en-US" sz="1400" dirty="0">
                <a:latin typeface="UD デジタル 教科書体 N-R" panose="02020400000000000000" pitchFamily="17" charset="-128"/>
                <a:ea typeface="UD デジタル 教科書体 N-R" panose="02020400000000000000" pitchFamily="17" charset="-128"/>
              </a:rPr>
              <a:t>日　　時：</a:t>
            </a:r>
            <a:r>
              <a:rPr kumimoji="1" lang="en-US" altLang="ja-JP" sz="1400" dirty="0">
                <a:latin typeface="UD デジタル 教科書体 N-R" panose="02020400000000000000" pitchFamily="17" charset="-128"/>
                <a:ea typeface="UD デジタル 教科書体 N-R" panose="02020400000000000000" pitchFamily="17" charset="-128"/>
              </a:rPr>
              <a:t>2024</a:t>
            </a:r>
            <a:r>
              <a:rPr kumimoji="1" lang="ja-JP" altLang="en-US" sz="1400" dirty="0">
                <a:latin typeface="UD デジタル 教科書体 N-R" panose="02020400000000000000" pitchFamily="17" charset="-128"/>
                <a:ea typeface="UD デジタル 教科書体 N-R" panose="02020400000000000000" pitchFamily="17" charset="-128"/>
              </a:rPr>
              <a:t>年２月</a:t>
            </a:r>
            <a:r>
              <a:rPr kumimoji="1" lang="en-US" altLang="ja-JP" sz="1400" dirty="0">
                <a:latin typeface="UD デジタル 教科書体 N-R" panose="02020400000000000000" pitchFamily="17" charset="-128"/>
                <a:ea typeface="UD デジタル 教科書体 N-R" panose="02020400000000000000" pitchFamily="17" charset="-128"/>
              </a:rPr>
              <a:t>10</a:t>
            </a:r>
            <a:r>
              <a:rPr kumimoji="1" lang="ja-JP" altLang="en-US" sz="1400" dirty="0">
                <a:latin typeface="UD デジタル 教科書体 N-R" panose="02020400000000000000" pitchFamily="17" charset="-128"/>
                <a:ea typeface="UD デジタル 教科書体 N-R" panose="02020400000000000000" pitchFamily="17" charset="-128"/>
              </a:rPr>
              <a:t>日　</a:t>
            </a:r>
            <a:r>
              <a:rPr kumimoji="1" lang="en-US" altLang="ja-JP" sz="1400" dirty="0">
                <a:latin typeface="UD デジタル 教科書体 N-R" panose="02020400000000000000" pitchFamily="17" charset="-128"/>
                <a:ea typeface="UD デジタル 教科書体 N-R" panose="02020400000000000000" pitchFamily="17" charset="-128"/>
              </a:rPr>
              <a:t>13</a:t>
            </a:r>
            <a:r>
              <a:rPr kumimoji="1" lang="ja-JP" altLang="en-US" sz="1400" dirty="0">
                <a:latin typeface="UD デジタル 教科書体 N-R" panose="02020400000000000000" pitchFamily="17" charset="-128"/>
                <a:ea typeface="UD デジタル 教科書体 N-R" panose="02020400000000000000" pitchFamily="17" charset="-128"/>
              </a:rPr>
              <a:t>：</a:t>
            </a:r>
            <a:r>
              <a:rPr kumimoji="1" lang="en-US" altLang="ja-JP" sz="1400" dirty="0">
                <a:latin typeface="UD デジタル 教科書体 N-R" panose="02020400000000000000" pitchFamily="17" charset="-128"/>
                <a:ea typeface="UD デジタル 教科書体 N-R" panose="02020400000000000000" pitchFamily="17" charset="-128"/>
              </a:rPr>
              <a:t>30</a:t>
            </a:r>
            <a:r>
              <a:rPr kumimoji="1" lang="ja-JP" altLang="en-US" sz="1400" dirty="0">
                <a:latin typeface="UD デジタル 教科書体 N-R" panose="02020400000000000000" pitchFamily="17" charset="-128"/>
                <a:ea typeface="UD デジタル 教科書体 N-R" panose="02020400000000000000" pitchFamily="17" charset="-128"/>
              </a:rPr>
              <a:t>～</a:t>
            </a:r>
            <a:r>
              <a:rPr kumimoji="1" lang="en-US" altLang="ja-JP" sz="1400" dirty="0">
                <a:latin typeface="UD デジタル 教科書体 N-R" panose="02020400000000000000" pitchFamily="17" charset="-128"/>
                <a:ea typeface="UD デジタル 教科書体 N-R" panose="02020400000000000000" pitchFamily="17" charset="-128"/>
              </a:rPr>
              <a:t>16</a:t>
            </a:r>
            <a:r>
              <a:rPr kumimoji="1" lang="ja-JP" altLang="en-US" sz="1400" dirty="0">
                <a:latin typeface="UD デジタル 教科書体 N-R" panose="02020400000000000000" pitchFamily="17" charset="-128"/>
                <a:ea typeface="UD デジタル 教科書体 N-R" panose="02020400000000000000" pitchFamily="17" charset="-128"/>
              </a:rPr>
              <a:t>：</a:t>
            </a:r>
            <a:r>
              <a:rPr kumimoji="1" lang="en-US" altLang="ja-JP" sz="1400" dirty="0">
                <a:latin typeface="UD デジタル 教科書体 N-R" panose="02020400000000000000" pitchFamily="17" charset="-128"/>
                <a:ea typeface="UD デジタル 教科書体 N-R" panose="02020400000000000000" pitchFamily="17" charset="-128"/>
              </a:rPr>
              <a:t>30</a:t>
            </a:r>
          </a:p>
          <a:p>
            <a:pPr>
              <a:lnSpc>
                <a:spcPct val="150000"/>
              </a:lnSpc>
            </a:pPr>
            <a:r>
              <a:rPr kumimoji="1" lang="ja-JP" altLang="en-US" sz="1400" dirty="0">
                <a:latin typeface="UD デジタル 教科書体 N-R" panose="02020400000000000000" pitchFamily="17" charset="-128"/>
                <a:ea typeface="UD デジタル 教科書体 N-R" panose="02020400000000000000" pitchFamily="17" charset="-128"/>
              </a:rPr>
              <a:t>場　　所：会場（静岡県男女共同参画センター　あざれあ）</a:t>
            </a:r>
            <a:endParaRPr kumimoji="1" lang="en-US" altLang="ja-JP" sz="1400" dirty="0">
              <a:latin typeface="UD デジタル 教科書体 N-R" panose="02020400000000000000" pitchFamily="17" charset="-128"/>
              <a:ea typeface="UD デジタル 教科書体 N-R" panose="02020400000000000000" pitchFamily="17" charset="-128"/>
            </a:endParaRPr>
          </a:p>
          <a:p>
            <a:pPr>
              <a:lnSpc>
                <a:spcPct val="150000"/>
              </a:lnSpc>
            </a:pPr>
            <a:r>
              <a:rPr kumimoji="1" lang="ja-JP" altLang="en-US" sz="1400" dirty="0">
                <a:latin typeface="UD デジタル 教科書体 N-R" panose="02020400000000000000" pitchFamily="17" charset="-128"/>
                <a:ea typeface="UD デジタル 教科書体 N-R" panose="02020400000000000000" pitchFamily="17" charset="-128"/>
              </a:rPr>
              <a:t>　　　　　およびオンライン（</a:t>
            </a:r>
            <a:r>
              <a:rPr kumimoji="1" lang="en-US" altLang="ja-JP" sz="1400" dirty="0">
                <a:latin typeface="UD デジタル 教科書体 N-R" panose="02020400000000000000" pitchFamily="17" charset="-128"/>
                <a:ea typeface="UD デジタル 教科書体 N-R" panose="02020400000000000000" pitchFamily="17" charset="-128"/>
              </a:rPr>
              <a:t>Zoom</a:t>
            </a:r>
            <a:r>
              <a:rPr kumimoji="1" lang="ja-JP" altLang="en-US" sz="1400" dirty="0">
                <a:latin typeface="UD デジタル 教科書体 N-R" panose="02020400000000000000" pitchFamily="17" charset="-128"/>
                <a:ea typeface="UD デジタル 教科書体 N-R" panose="02020400000000000000" pitchFamily="17" charset="-128"/>
              </a:rPr>
              <a:t>）</a:t>
            </a:r>
            <a:endParaRPr kumimoji="1" lang="en-US" altLang="ja-JP" sz="1400" dirty="0">
              <a:latin typeface="UD デジタル 教科書体 N-R" panose="02020400000000000000" pitchFamily="17" charset="-128"/>
              <a:ea typeface="UD デジタル 教科書体 N-R" panose="02020400000000000000" pitchFamily="17" charset="-128"/>
            </a:endParaRPr>
          </a:p>
          <a:p>
            <a:pPr>
              <a:lnSpc>
                <a:spcPct val="150000"/>
              </a:lnSpc>
            </a:pPr>
            <a:r>
              <a:rPr kumimoji="1" lang="ja-JP" altLang="en-US" sz="1400" dirty="0">
                <a:latin typeface="UD デジタル 教科書体 N-R" panose="02020400000000000000" pitchFamily="17" charset="-128"/>
                <a:ea typeface="UD デジタル 教科書体 N-R" panose="02020400000000000000" pitchFamily="17" charset="-128"/>
              </a:rPr>
              <a:t>参加人数：会場</a:t>
            </a:r>
            <a:r>
              <a:rPr kumimoji="1" lang="en-US" altLang="ja-JP" sz="1400" dirty="0">
                <a:latin typeface="UD デジタル 教科書体 N-R" panose="02020400000000000000" pitchFamily="17" charset="-128"/>
                <a:ea typeface="UD デジタル 教科書体 N-R" panose="02020400000000000000" pitchFamily="17" charset="-128"/>
              </a:rPr>
              <a:t>39</a:t>
            </a:r>
            <a:r>
              <a:rPr kumimoji="1" lang="ja-JP" altLang="en-US" sz="1400" dirty="0">
                <a:latin typeface="UD デジタル 教科書体 N-R" panose="02020400000000000000" pitchFamily="17" charset="-128"/>
                <a:ea typeface="UD デジタル 教科書体 N-R" panose="02020400000000000000" pitchFamily="17" charset="-128"/>
              </a:rPr>
              <a:t>名、</a:t>
            </a:r>
            <a:r>
              <a:rPr kumimoji="1" lang="en-US" altLang="ja-JP" sz="1400" dirty="0">
                <a:latin typeface="UD デジタル 教科書体 N-R" panose="02020400000000000000" pitchFamily="17" charset="-128"/>
                <a:ea typeface="UD デジタル 教科書体 N-R" panose="02020400000000000000" pitchFamily="17" charset="-128"/>
              </a:rPr>
              <a:t>WEB 28</a:t>
            </a:r>
            <a:r>
              <a:rPr kumimoji="1" lang="ja-JP" altLang="en-US" sz="1400" dirty="0">
                <a:latin typeface="UD デジタル 教科書体 N-R" panose="02020400000000000000" pitchFamily="17" charset="-128"/>
                <a:ea typeface="UD デジタル 教科書体 N-R" panose="02020400000000000000" pitchFamily="17" charset="-128"/>
              </a:rPr>
              <a:t>名</a:t>
            </a:r>
            <a:endParaRPr kumimoji="1" lang="en-US" altLang="ja-JP" sz="1400" dirty="0">
              <a:latin typeface="UD デジタル 教科書体 N-R" panose="02020400000000000000" pitchFamily="17" charset="-128"/>
              <a:ea typeface="UD デジタル 教科書体 N-R" panose="02020400000000000000" pitchFamily="17" charset="-128"/>
            </a:endParaRPr>
          </a:p>
        </p:txBody>
      </p:sp>
      <p:sp>
        <p:nvSpPr>
          <p:cNvPr id="7" name="コンテンツ プレースホルダー 2">
            <a:extLst>
              <a:ext uri="{FF2B5EF4-FFF2-40B4-BE49-F238E27FC236}">
                <a16:creationId xmlns:a16="http://schemas.microsoft.com/office/drawing/2014/main" id="{FB35307C-8240-4F8D-8EAC-224C3AF74E12}"/>
              </a:ext>
            </a:extLst>
          </p:cNvPr>
          <p:cNvSpPr txBox="1">
            <a:spLocks/>
          </p:cNvSpPr>
          <p:nvPr/>
        </p:nvSpPr>
        <p:spPr>
          <a:xfrm>
            <a:off x="753108" y="8553550"/>
            <a:ext cx="5099052" cy="307777"/>
          </a:xfrm>
          <a:prstGeom prst="rect">
            <a:avLst/>
          </a:prstGeom>
        </p:spPr>
        <p:txBody>
          <a:bodyPr vert="horz" lIns="91440" tIns="45720" rIns="91440" bIns="45720" rtlCol="0" anchor="t">
            <a:normAutofit/>
          </a:bodyPr>
          <a:lstStyle>
            <a:lvl1pPr marL="214313" indent="-214313" algn="l" defTabSz="342900" rtl="0" eaLnBrk="1" latinLnBrk="0" hangingPunct="1">
              <a:spcBef>
                <a:spcPct val="20000"/>
              </a:spcBef>
              <a:spcAft>
                <a:spcPts val="450"/>
              </a:spcAft>
              <a:buClr>
                <a:schemeClr val="accent1"/>
              </a:buClr>
              <a:buSzPct val="115000"/>
              <a:buFont typeface="Arial"/>
              <a:buChar char="•"/>
              <a:defRPr kumimoji="1" sz="1800" kern="1200" cap="none">
                <a:solidFill>
                  <a:schemeClr val="tx1">
                    <a:lumMod val="85000"/>
                    <a:lumOff val="15000"/>
                  </a:schemeClr>
                </a:solidFill>
                <a:effectLst/>
                <a:latin typeface="+mn-lt"/>
                <a:ea typeface="+mn-ea"/>
                <a:cs typeface="+mn-cs"/>
              </a:defRPr>
            </a:lvl1pPr>
            <a:lvl2pPr marL="557213" indent="-214313" algn="l" defTabSz="342900" rtl="0" eaLnBrk="1" latinLnBrk="0" hangingPunct="1">
              <a:spcBef>
                <a:spcPct val="20000"/>
              </a:spcBef>
              <a:spcAft>
                <a:spcPts val="450"/>
              </a:spcAft>
              <a:buClr>
                <a:schemeClr val="accent1"/>
              </a:buClr>
              <a:buSzPct val="115000"/>
              <a:buFont typeface="Arial"/>
              <a:buChar char="•"/>
              <a:defRPr kumimoji="1" sz="1500" kern="1200" cap="none">
                <a:solidFill>
                  <a:schemeClr val="tx1">
                    <a:lumMod val="85000"/>
                    <a:lumOff val="15000"/>
                  </a:schemeClr>
                </a:solidFill>
                <a:effectLst/>
                <a:latin typeface="+mn-lt"/>
                <a:ea typeface="+mn-ea"/>
                <a:cs typeface="+mn-cs"/>
              </a:defRPr>
            </a:lvl2pPr>
            <a:lvl3pPr marL="900113" indent="-214313" algn="l" defTabSz="342900" rtl="0" eaLnBrk="1" latinLnBrk="0" hangingPunct="1">
              <a:spcBef>
                <a:spcPct val="20000"/>
              </a:spcBef>
              <a:spcAft>
                <a:spcPts val="450"/>
              </a:spcAft>
              <a:buClr>
                <a:schemeClr val="accent1"/>
              </a:buClr>
              <a:buSzPct val="115000"/>
              <a:buFont typeface="Arial"/>
              <a:buChar char="•"/>
              <a:defRPr kumimoji="1" sz="1350" kern="1200" cap="none">
                <a:solidFill>
                  <a:schemeClr val="tx1">
                    <a:lumMod val="85000"/>
                    <a:lumOff val="15000"/>
                  </a:schemeClr>
                </a:solidFill>
                <a:effectLst/>
                <a:latin typeface="+mn-lt"/>
                <a:ea typeface="+mn-ea"/>
                <a:cs typeface="+mn-cs"/>
              </a:defRPr>
            </a:lvl3pPr>
            <a:lvl4pPr marL="1157288" indent="-128588" algn="l" defTabSz="342900" rtl="0" eaLnBrk="1" latinLnBrk="0" hangingPunct="1">
              <a:spcBef>
                <a:spcPct val="20000"/>
              </a:spcBef>
              <a:spcAft>
                <a:spcPts val="450"/>
              </a:spcAft>
              <a:buClr>
                <a:schemeClr val="accent1"/>
              </a:buClr>
              <a:buSzPct val="115000"/>
              <a:buFont typeface="Arial"/>
              <a:buChar char="•"/>
              <a:defRPr kumimoji="1" sz="1200" kern="1200" cap="none">
                <a:solidFill>
                  <a:schemeClr val="tx1">
                    <a:lumMod val="85000"/>
                    <a:lumOff val="15000"/>
                  </a:schemeClr>
                </a:solidFill>
                <a:effectLst/>
                <a:latin typeface="+mn-lt"/>
                <a:ea typeface="+mn-ea"/>
                <a:cs typeface="+mn-cs"/>
              </a:defRPr>
            </a:lvl4pPr>
            <a:lvl5pPr marL="1500188" indent="-128588" algn="l" defTabSz="342900" rtl="0" eaLnBrk="1" latinLnBrk="0" hangingPunct="1">
              <a:spcBef>
                <a:spcPct val="20000"/>
              </a:spcBef>
              <a:spcAft>
                <a:spcPts val="450"/>
              </a:spcAft>
              <a:buClr>
                <a:schemeClr val="accent1"/>
              </a:buClr>
              <a:buSzPct val="115000"/>
              <a:buFont typeface="Arial"/>
              <a:buChar char="•"/>
              <a:defRPr kumimoji="1" sz="1050" kern="1200" cap="none">
                <a:solidFill>
                  <a:schemeClr val="tx1">
                    <a:lumMod val="85000"/>
                    <a:lumOff val="15000"/>
                  </a:schemeClr>
                </a:solidFill>
                <a:effectLst/>
                <a:latin typeface="+mn-lt"/>
                <a:ea typeface="+mn-ea"/>
                <a:cs typeface="+mn-cs"/>
              </a:defRPr>
            </a:lvl5pPr>
            <a:lvl6pPr marL="1885950" indent="-171450" algn="l" defTabSz="342900" rtl="0" eaLnBrk="1" latinLnBrk="0" hangingPunct="1">
              <a:spcBef>
                <a:spcPct val="20000"/>
              </a:spcBef>
              <a:spcAft>
                <a:spcPts val="450"/>
              </a:spcAft>
              <a:buClr>
                <a:schemeClr val="accent1"/>
              </a:buClr>
              <a:buSzPct val="115000"/>
              <a:buFont typeface="Arial"/>
              <a:buChar char="•"/>
              <a:defRPr kumimoji="1" sz="1050" kern="1200" cap="none">
                <a:solidFill>
                  <a:schemeClr val="tx1">
                    <a:lumMod val="85000"/>
                    <a:lumOff val="15000"/>
                  </a:schemeClr>
                </a:solidFill>
                <a:effectLst/>
                <a:latin typeface="+mn-lt"/>
                <a:ea typeface="+mn-ea"/>
                <a:cs typeface="+mn-cs"/>
              </a:defRPr>
            </a:lvl6pPr>
            <a:lvl7pPr marL="2228850" indent="-171450" algn="l" defTabSz="342900" rtl="0" eaLnBrk="1" latinLnBrk="0" hangingPunct="1">
              <a:spcBef>
                <a:spcPct val="20000"/>
              </a:spcBef>
              <a:spcAft>
                <a:spcPts val="450"/>
              </a:spcAft>
              <a:buClr>
                <a:schemeClr val="accent1"/>
              </a:buClr>
              <a:buSzPct val="115000"/>
              <a:buFont typeface="Arial"/>
              <a:buChar char="•"/>
              <a:defRPr kumimoji="1" sz="1050" kern="1200" cap="none">
                <a:solidFill>
                  <a:schemeClr val="tx1">
                    <a:lumMod val="85000"/>
                    <a:lumOff val="15000"/>
                  </a:schemeClr>
                </a:solidFill>
                <a:effectLst/>
                <a:latin typeface="+mn-lt"/>
                <a:ea typeface="+mn-ea"/>
                <a:cs typeface="+mn-cs"/>
              </a:defRPr>
            </a:lvl7pPr>
            <a:lvl8pPr marL="2571750" indent="-171450" algn="l" defTabSz="342900" rtl="0" eaLnBrk="1" latinLnBrk="0" hangingPunct="1">
              <a:spcBef>
                <a:spcPct val="20000"/>
              </a:spcBef>
              <a:spcAft>
                <a:spcPts val="450"/>
              </a:spcAft>
              <a:buClr>
                <a:schemeClr val="accent1"/>
              </a:buClr>
              <a:buSzPct val="115000"/>
              <a:buFont typeface="Arial"/>
              <a:buChar char="•"/>
              <a:defRPr kumimoji="1" sz="1050" kern="1200" cap="none">
                <a:solidFill>
                  <a:schemeClr val="tx1">
                    <a:lumMod val="85000"/>
                    <a:lumOff val="15000"/>
                  </a:schemeClr>
                </a:solidFill>
                <a:effectLst/>
                <a:latin typeface="+mn-lt"/>
                <a:ea typeface="+mn-ea"/>
                <a:cs typeface="+mn-cs"/>
              </a:defRPr>
            </a:lvl8pPr>
            <a:lvl9pPr marL="2914650" indent="-171450" algn="l" defTabSz="342900" rtl="0" eaLnBrk="1" latinLnBrk="0" hangingPunct="1">
              <a:spcBef>
                <a:spcPct val="20000"/>
              </a:spcBef>
              <a:spcAft>
                <a:spcPts val="450"/>
              </a:spcAft>
              <a:buClr>
                <a:schemeClr val="accent1"/>
              </a:buClr>
              <a:buSzPct val="115000"/>
              <a:buFont typeface="Arial"/>
              <a:buChar char="•"/>
              <a:defRPr kumimoji="1" sz="1050" kern="1200" cap="none">
                <a:solidFill>
                  <a:schemeClr val="tx1">
                    <a:lumMod val="85000"/>
                    <a:lumOff val="15000"/>
                  </a:schemeClr>
                </a:solidFill>
                <a:effectLst/>
                <a:latin typeface="+mn-lt"/>
                <a:ea typeface="+mn-ea"/>
                <a:cs typeface="+mn-cs"/>
              </a:defRPr>
            </a:lvl9pPr>
          </a:lstStyle>
          <a:p>
            <a:pPr marL="0" indent="0">
              <a:buNone/>
            </a:pPr>
            <a:r>
              <a:rPr lang="ja-JP" altLang="en-US" sz="1200" dirty="0">
                <a:latin typeface="UD デジタル 教科書体 N-R" panose="02020400000000000000" pitchFamily="17" charset="-128"/>
                <a:ea typeface="UD デジタル 教科書体 N-R" panose="02020400000000000000" pitchFamily="17" charset="-128"/>
              </a:rPr>
              <a:t>報告者名：学校健康教育事業部</a:t>
            </a:r>
          </a:p>
        </p:txBody>
      </p:sp>
      <p:sp>
        <p:nvSpPr>
          <p:cNvPr id="8" name="コンテンツ プレースホルダー 2">
            <a:extLst>
              <a:ext uri="{FF2B5EF4-FFF2-40B4-BE49-F238E27FC236}">
                <a16:creationId xmlns:a16="http://schemas.microsoft.com/office/drawing/2014/main" id="{FC578D08-A24A-4BDB-998E-BABC72126C78}"/>
              </a:ext>
            </a:extLst>
          </p:cNvPr>
          <p:cNvSpPr txBox="1">
            <a:spLocks/>
          </p:cNvSpPr>
          <p:nvPr/>
        </p:nvSpPr>
        <p:spPr>
          <a:xfrm>
            <a:off x="4487635" y="8815974"/>
            <a:ext cx="2205449" cy="307777"/>
          </a:xfrm>
          <a:prstGeom prst="rect">
            <a:avLst/>
          </a:prstGeom>
        </p:spPr>
        <p:txBody>
          <a:bodyPr vert="horz" lIns="91440" tIns="45720" rIns="91440" bIns="45720" rtlCol="0" anchor="t">
            <a:normAutofit/>
          </a:bodyPr>
          <a:lstStyle>
            <a:lvl1pPr marL="214313" indent="-214313" algn="l" defTabSz="342900" rtl="0" eaLnBrk="1" latinLnBrk="0" hangingPunct="1">
              <a:spcBef>
                <a:spcPct val="20000"/>
              </a:spcBef>
              <a:spcAft>
                <a:spcPts val="450"/>
              </a:spcAft>
              <a:buClr>
                <a:schemeClr val="accent1"/>
              </a:buClr>
              <a:buSzPct val="115000"/>
              <a:buFont typeface="Arial"/>
              <a:buChar char="•"/>
              <a:defRPr kumimoji="1" sz="1800" kern="1200" cap="none">
                <a:solidFill>
                  <a:schemeClr val="tx1">
                    <a:lumMod val="85000"/>
                    <a:lumOff val="15000"/>
                  </a:schemeClr>
                </a:solidFill>
                <a:effectLst/>
                <a:latin typeface="+mn-lt"/>
                <a:ea typeface="+mn-ea"/>
                <a:cs typeface="+mn-cs"/>
              </a:defRPr>
            </a:lvl1pPr>
            <a:lvl2pPr marL="557213" indent="-214313" algn="l" defTabSz="342900" rtl="0" eaLnBrk="1" latinLnBrk="0" hangingPunct="1">
              <a:spcBef>
                <a:spcPct val="20000"/>
              </a:spcBef>
              <a:spcAft>
                <a:spcPts val="450"/>
              </a:spcAft>
              <a:buClr>
                <a:schemeClr val="accent1"/>
              </a:buClr>
              <a:buSzPct val="115000"/>
              <a:buFont typeface="Arial"/>
              <a:buChar char="•"/>
              <a:defRPr kumimoji="1" sz="1500" kern="1200" cap="none">
                <a:solidFill>
                  <a:schemeClr val="tx1">
                    <a:lumMod val="85000"/>
                    <a:lumOff val="15000"/>
                  </a:schemeClr>
                </a:solidFill>
                <a:effectLst/>
                <a:latin typeface="+mn-lt"/>
                <a:ea typeface="+mn-ea"/>
                <a:cs typeface="+mn-cs"/>
              </a:defRPr>
            </a:lvl2pPr>
            <a:lvl3pPr marL="900113" indent="-214313" algn="l" defTabSz="342900" rtl="0" eaLnBrk="1" latinLnBrk="0" hangingPunct="1">
              <a:spcBef>
                <a:spcPct val="20000"/>
              </a:spcBef>
              <a:spcAft>
                <a:spcPts val="450"/>
              </a:spcAft>
              <a:buClr>
                <a:schemeClr val="accent1"/>
              </a:buClr>
              <a:buSzPct val="115000"/>
              <a:buFont typeface="Arial"/>
              <a:buChar char="•"/>
              <a:defRPr kumimoji="1" sz="1350" kern="1200" cap="none">
                <a:solidFill>
                  <a:schemeClr val="tx1">
                    <a:lumMod val="85000"/>
                    <a:lumOff val="15000"/>
                  </a:schemeClr>
                </a:solidFill>
                <a:effectLst/>
                <a:latin typeface="+mn-lt"/>
                <a:ea typeface="+mn-ea"/>
                <a:cs typeface="+mn-cs"/>
              </a:defRPr>
            </a:lvl3pPr>
            <a:lvl4pPr marL="1157288" indent="-128588" algn="l" defTabSz="342900" rtl="0" eaLnBrk="1" latinLnBrk="0" hangingPunct="1">
              <a:spcBef>
                <a:spcPct val="20000"/>
              </a:spcBef>
              <a:spcAft>
                <a:spcPts val="450"/>
              </a:spcAft>
              <a:buClr>
                <a:schemeClr val="accent1"/>
              </a:buClr>
              <a:buSzPct val="115000"/>
              <a:buFont typeface="Arial"/>
              <a:buChar char="•"/>
              <a:defRPr kumimoji="1" sz="1200" kern="1200" cap="none">
                <a:solidFill>
                  <a:schemeClr val="tx1">
                    <a:lumMod val="85000"/>
                    <a:lumOff val="15000"/>
                  </a:schemeClr>
                </a:solidFill>
                <a:effectLst/>
                <a:latin typeface="+mn-lt"/>
                <a:ea typeface="+mn-ea"/>
                <a:cs typeface="+mn-cs"/>
              </a:defRPr>
            </a:lvl4pPr>
            <a:lvl5pPr marL="1500188" indent="-128588" algn="l" defTabSz="342900" rtl="0" eaLnBrk="1" latinLnBrk="0" hangingPunct="1">
              <a:spcBef>
                <a:spcPct val="20000"/>
              </a:spcBef>
              <a:spcAft>
                <a:spcPts val="450"/>
              </a:spcAft>
              <a:buClr>
                <a:schemeClr val="accent1"/>
              </a:buClr>
              <a:buSzPct val="115000"/>
              <a:buFont typeface="Arial"/>
              <a:buChar char="•"/>
              <a:defRPr kumimoji="1" sz="1050" kern="1200" cap="none">
                <a:solidFill>
                  <a:schemeClr val="tx1">
                    <a:lumMod val="85000"/>
                    <a:lumOff val="15000"/>
                  </a:schemeClr>
                </a:solidFill>
                <a:effectLst/>
                <a:latin typeface="+mn-lt"/>
                <a:ea typeface="+mn-ea"/>
                <a:cs typeface="+mn-cs"/>
              </a:defRPr>
            </a:lvl5pPr>
            <a:lvl6pPr marL="1885950" indent="-171450" algn="l" defTabSz="342900" rtl="0" eaLnBrk="1" latinLnBrk="0" hangingPunct="1">
              <a:spcBef>
                <a:spcPct val="20000"/>
              </a:spcBef>
              <a:spcAft>
                <a:spcPts val="450"/>
              </a:spcAft>
              <a:buClr>
                <a:schemeClr val="accent1"/>
              </a:buClr>
              <a:buSzPct val="115000"/>
              <a:buFont typeface="Arial"/>
              <a:buChar char="•"/>
              <a:defRPr kumimoji="1" sz="1050" kern="1200" cap="none">
                <a:solidFill>
                  <a:schemeClr val="tx1">
                    <a:lumMod val="85000"/>
                    <a:lumOff val="15000"/>
                  </a:schemeClr>
                </a:solidFill>
                <a:effectLst/>
                <a:latin typeface="+mn-lt"/>
                <a:ea typeface="+mn-ea"/>
                <a:cs typeface="+mn-cs"/>
              </a:defRPr>
            </a:lvl6pPr>
            <a:lvl7pPr marL="2228850" indent="-171450" algn="l" defTabSz="342900" rtl="0" eaLnBrk="1" latinLnBrk="0" hangingPunct="1">
              <a:spcBef>
                <a:spcPct val="20000"/>
              </a:spcBef>
              <a:spcAft>
                <a:spcPts val="450"/>
              </a:spcAft>
              <a:buClr>
                <a:schemeClr val="accent1"/>
              </a:buClr>
              <a:buSzPct val="115000"/>
              <a:buFont typeface="Arial"/>
              <a:buChar char="•"/>
              <a:defRPr kumimoji="1" sz="1050" kern="1200" cap="none">
                <a:solidFill>
                  <a:schemeClr val="tx1">
                    <a:lumMod val="85000"/>
                    <a:lumOff val="15000"/>
                  </a:schemeClr>
                </a:solidFill>
                <a:effectLst/>
                <a:latin typeface="+mn-lt"/>
                <a:ea typeface="+mn-ea"/>
                <a:cs typeface="+mn-cs"/>
              </a:defRPr>
            </a:lvl7pPr>
            <a:lvl8pPr marL="2571750" indent="-171450" algn="l" defTabSz="342900" rtl="0" eaLnBrk="1" latinLnBrk="0" hangingPunct="1">
              <a:spcBef>
                <a:spcPct val="20000"/>
              </a:spcBef>
              <a:spcAft>
                <a:spcPts val="450"/>
              </a:spcAft>
              <a:buClr>
                <a:schemeClr val="accent1"/>
              </a:buClr>
              <a:buSzPct val="115000"/>
              <a:buFont typeface="Arial"/>
              <a:buChar char="•"/>
              <a:defRPr kumimoji="1" sz="1050" kern="1200" cap="none">
                <a:solidFill>
                  <a:schemeClr val="tx1">
                    <a:lumMod val="85000"/>
                    <a:lumOff val="15000"/>
                  </a:schemeClr>
                </a:solidFill>
                <a:effectLst/>
                <a:latin typeface="+mn-lt"/>
                <a:ea typeface="+mn-ea"/>
                <a:cs typeface="+mn-cs"/>
              </a:defRPr>
            </a:lvl8pPr>
            <a:lvl9pPr marL="2914650" indent="-171450" algn="l" defTabSz="342900" rtl="0" eaLnBrk="1" latinLnBrk="0" hangingPunct="1">
              <a:spcBef>
                <a:spcPct val="20000"/>
              </a:spcBef>
              <a:spcAft>
                <a:spcPts val="450"/>
              </a:spcAft>
              <a:buClr>
                <a:schemeClr val="accent1"/>
              </a:buClr>
              <a:buSzPct val="115000"/>
              <a:buFont typeface="Arial"/>
              <a:buChar char="•"/>
              <a:defRPr kumimoji="1" sz="1050" kern="1200" cap="none">
                <a:solidFill>
                  <a:schemeClr val="tx1">
                    <a:lumMod val="85000"/>
                    <a:lumOff val="15000"/>
                  </a:schemeClr>
                </a:solidFill>
                <a:effectLst/>
                <a:latin typeface="+mn-lt"/>
                <a:ea typeface="+mn-ea"/>
                <a:cs typeface="+mn-cs"/>
              </a:defRPr>
            </a:lvl9pPr>
          </a:lstStyle>
          <a:p>
            <a:pPr marL="0" indent="0">
              <a:buNone/>
            </a:pPr>
            <a:r>
              <a:rPr lang="ja-JP" altLang="en-US" sz="1200" dirty="0">
                <a:latin typeface="UD デジタル 教科書体 N-R" panose="02020400000000000000" pitchFamily="17" charset="-128"/>
                <a:ea typeface="UD デジタル 教科書体 N-R" panose="02020400000000000000" pitchFamily="17" charset="-128"/>
              </a:rPr>
              <a:t>作成日：</a:t>
            </a:r>
            <a:r>
              <a:rPr lang="en-US" altLang="ja-JP" sz="1200" dirty="0">
                <a:latin typeface="UD デジタル 教科書体 N-R" panose="02020400000000000000" pitchFamily="17" charset="-128"/>
                <a:ea typeface="UD デジタル 教科書体 N-R" panose="02020400000000000000" pitchFamily="17" charset="-128"/>
              </a:rPr>
              <a:t>2024</a:t>
            </a:r>
            <a:r>
              <a:rPr lang="ja-JP" altLang="en-US" sz="1200" dirty="0">
                <a:latin typeface="UD デジタル 教科書体 N-R" panose="02020400000000000000" pitchFamily="17" charset="-128"/>
                <a:ea typeface="UD デジタル 教科書体 N-R" panose="02020400000000000000" pitchFamily="17" charset="-128"/>
              </a:rPr>
              <a:t>年２月</a:t>
            </a:r>
            <a:r>
              <a:rPr lang="en-US" altLang="ja-JP" sz="1200">
                <a:latin typeface="UD デジタル 教科書体 N-R" panose="02020400000000000000" pitchFamily="17" charset="-128"/>
                <a:ea typeface="UD デジタル 教科書体 N-R" panose="02020400000000000000" pitchFamily="17" charset="-128"/>
              </a:rPr>
              <a:t>27</a:t>
            </a:r>
            <a:r>
              <a:rPr lang="ja-JP" altLang="en-US" sz="1200">
                <a:latin typeface="UD デジタル 教科書体 N-R" panose="02020400000000000000" pitchFamily="17" charset="-128"/>
                <a:ea typeface="UD デジタル 教科書体 N-R" panose="02020400000000000000" pitchFamily="17" charset="-128"/>
              </a:rPr>
              <a:t>日　　　</a:t>
            </a:r>
            <a:endParaRPr lang="ja-JP" altLang="en-US" sz="1200" dirty="0">
              <a:latin typeface="UD デジタル 教科書体 N-R" panose="02020400000000000000" pitchFamily="17" charset="-128"/>
              <a:ea typeface="UD デジタル 教科書体 N-R" panose="02020400000000000000" pitchFamily="17" charset="-128"/>
            </a:endParaRPr>
          </a:p>
        </p:txBody>
      </p:sp>
    </p:spTree>
    <p:extLst>
      <p:ext uri="{BB962C8B-B14F-4D97-AF65-F5344CB8AC3E}">
        <p14:creationId xmlns:p14="http://schemas.microsoft.com/office/powerpoint/2010/main" val="209815714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オーガニック">
  <a:themeElements>
    <a:clrScheme name="オーガニック">
      <a:dk1>
        <a:sysClr val="windowText" lastClr="000000"/>
      </a:dk1>
      <a:lt1>
        <a:sysClr val="window" lastClr="FFFFFF"/>
      </a:lt1>
      <a:dk2>
        <a:srgbClr val="212121"/>
      </a:dk2>
      <a:lt2>
        <a:srgbClr val="DADADA"/>
      </a:lt2>
      <a:accent1>
        <a:srgbClr val="83992A"/>
      </a:accent1>
      <a:accent2>
        <a:srgbClr val="3C9770"/>
      </a:accent2>
      <a:accent3>
        <a:srgbClr val="44709D"/>
      </a:accent3>
      <a:accent4>
        <a:srgbClr val="A23C33"/>
      </a:accent4>
      <a:accent5>
        <a:srgbClr val="D97828"/>
      </a:accent5>
      <a:accent6>
        <a:srgbClr val="DEB340"/>
      </a:accent6>
      <a:hlink>
        <a:srgbClr val="A8BF4D"/>
      </a:hlink>
      <a:folHlink>
        <a:srgbClr val="B4CA80"/>
      </a:folHlink>
    </a:clrScheme>
    <a:fontScheme name="オーガニック">
      <a:majorFont>
        <a:latin typeface="Garamond" panose="020204040303010108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aramond" panose="02020404030301010803"/>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オーガニック">
      <a:fillStyleLst>
        <a:solidFill>
          <a:schemeClr val="phClr"/>
        </a:solidFill>
        <a:gradFill rotWithShape="1">
          <a:gsLst>
            <a:gs pos="0">
              <a:schemeClr val="phClr">
                <a:tint val="60000"/>
                <a:lumMod val="110000"/>
              </a:schemeClr>
            </a:gs>
            <a:gs pos="100000">
              <a:schemeClr val="phClr">
                <a:tint val="82000"/>
              </a:schemeClr>
            </a:gs>
          </a:gsLst>
          <a:lin ang="5400000" scaled="0"/>
        </a:gradFill>
        <a:blipFill rotWithShape="1">
          <a:blip xmlns:r="http://schemas.openxmlformats.org/officeDocument/2006/relationships" r:embed="rId1">
            <a:duotone>
              <a:schemeClr val="phClr">
                <a:shade val="74000"/>
                <a:satMod val="130000"/>
                <a:lumMod val="90000"/>
              </a:schemeClr>
              <a:schemeClr val="phClr">
                <a:tint val="94000"/>
                <a:satMod val="120000"/>
                <a:lumMod val="104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38100" dist="25400" dir="5400000" rotWithShape="0">
              <a:srgbClr val="000000">
                <a:alpha val="60000"/>
              </a:srgbClr>
            </a:outerShdw>
          </a:effectLst>
        </a:effectStyle>
      </a:effectStyleLst>
      <a:bgFillStyleLst>
        <a:solidFill>
          <a:schemeClr val="phClr"/>
        </a:solidFill>
        <a:gradFill rotWithShape="1">
          <a:gsLst>
            <a:gs pos="0">
              <a:schemeClr val="phClr">
                <a:tint val="90000"/>
                <a:lumMod val="110000"/>
              </a:schemeClr>
            </a:gs>
            <a:gs pos="100000">
              <a:schemeClr val="phClr">
                <a:shade val="88000"/>
                <a:lumMod val="98000"/>
              </a:schemeClr>
            </a:gs>
          </a:gsLst>
          <a:lin ang="5400000" scaled="0"/>
        </a:gradFill>
        <a:blipFill>
          <a:blip xmlns:r="http://schemas.openxmlformats.org/officeDocument/2006/relationships" r:embed="rId2"/>
          <a:stretch/>
        </a:blipFill>
      </a:bgFillStyleLst>
    </a:fmtScheme>
  </a:themeElements>
  <a:objectDefaults/>
  <a:extraClrSchemeLst/>
  <a:extLst>
    <a:ext uri="{05A4C25C-085E-4340-85A3-A5531E510DB2}">
      <thm15:themeFamily xmlns:thm15="http://schemas.microsoft.com/office/thememl/2012/main" name="Organic" id="{28CDC826-8792-45C0-861B-85EB3ADEDA33}" vid="{7DAC20F1-423D-49E2-BD0B-50532748BAD0}"/>
    </a:ext>
  </a:extLst>
</a:theme>
</file>

<file path=docProps/app.xml><?xml version="1.0" encoding="utf-8"?>
<Properties xmlns="http://schemas.openxmlformats.org/officeDocument/2006/extended-properties" xmlns:vt="http://schemas.openxmlformats.org/officeDocument/2006/docPropsVTypes">
  <Template/>
  <TotalTime>224</TotalTime>
  <Words>269</Words>
  <Application>Microsoft Office PowerPoint</Application>
  <PresentationFormat>A4 210 x 297 mm</PresentationFormat>
  <Paragraphs>19</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UD デジタル 教科書体 N-R</vt:lpstr>
      <vt:lpstr>Arial</vt:lpstr>
      <vt:lpstr>Garamond</vt:lpstr>
      <vt:lpstr>オーガニック</vt:lpstr>
      <vt:lpstr>研修会報告書</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研修会報告書</dc:title>
  <dc:creator>shinohara keiko</dc:creator>
  <cp:lastModifiedBy>龍五 松島</cp:lastModifiedBy>
  <cp:revision>25</cp:revision>
  <cp:lastPrinted>2020-06-06T07:13:29Z</cp:lastPrinted>
  <dcterms:created xsi:type="dcterms:W3CDTF">2020-06-05T06:37:32Z</dcterms:created>
  <dcterms:modified xsi:type="dcterms:W3CDTF">2024-03-17T02:53:19Z</dcterms:modified>
</cp:coreProperties>
</file>